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74" r:id="rId6"/>
    <p:sldId id="266" r:id="rId7"/>
    <p:sldId id="269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DF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434" autoAdjust="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82B275C1-8D57-4D45-909D-76EDE9A7CC7C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1F31E207-0E6E-4648-AE60-E47D62C773F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75C1-8D57-4D45-909D-76EDE9A7CC7C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E207-0E6E-4648-AE60-E47D62C773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75C1-8D57-4D45-909D-76EDE9A7CC7C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E207-0E6E-4648-AE60-E47D62C773F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75C1-8D57-4D45-909D-76EDE9A7CC7C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E207-0E6E-4648-AE60-E47D62C773F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82B275C1-8D57-4D45-909D-76EDE9A7CC7C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1F31E207-0E6E-4648-AE60-E47D62C773F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75C1-8D57-4D45-909D-76EDE9A7CC7C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E207-0E6E-4648-AE60-E47D62C773F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75C1-8D57-4D45-909D-76EDE9A7CC7C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E207-0E6E-4648-AE60-E47D62C773F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75C1-8D57-4D45-909D-76EDE9A7CC7C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E207-0E6E-4648-AE60-E47D62C773F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75C1-8D57-4D45-909D-76EDE9A7CC7C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E207-0E6E-4648-AE60-E47D62C773F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75C1-8D57-4D45-909D-76EDE9A7CC7C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E207-0E6E-4648-AE60-E47D62C773F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75C1-8D57-4D45-909D-76EDE9A7CC7C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E207-0E6E-4648-AE60-E47D62C773F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B275C1-8D57-4D45-909D-76EDE9A7CC7C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31E207-0E6E-4648-AE60-E47D62C773F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2270760" y="228600"/>
            <a:ext cx="6644640" cy="1935480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chemeClr val="accent1"/>
                </a:solidFill>
                <a:latin typeface="NikoshBAN"/>
              </a:rPr>
              <a:t>আসছালামু</a:t>
            </a:r>
            <a:r>
              <a:rPr lang="en-US" sz="4000" dirty="0" smtClean="0">
                <a:solidFill>
                  <a:schemeClr val="accent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latin typeface="NikoshBAN"/>
              </a:rPr>
              <a:t>আলাইকুম</a:t>
            </a:r>
            <a:endParaRPr lang="en-US" sz="4000" dirty="0"/>
          </a:p>
        </p:txBody>
      </p:sp>
      <p:pic>
        <p:nvPicPr>
          <p:cNvPr id="5" name="Picture 4" descr="maxresdefault 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2680" y="3063240"/>
            <a:ext cx="653796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22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1072221" y="328912"/>
            <a:ext cx="9273199" cy="2597168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0070C0"/>
                </a:solidFill>
              </a:rPr>
              <a:t> </a:t>
            </a:r>
            <a:r>
              <a:rPr lang="bn-BD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GB" sz="40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8700" y="3439236"/>
            <a:ext cx="9283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002060"/>
                </a:solidFill>
              </a:rPr>
              <a:t> </a:t>
            </a:r>
            <a:r>
              <a:rPr lang="bn-BD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মহান আল্লাহ পাকের </a:t>
            </a:r>
            <a:r>
              <a:rPr lang="bn-BD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সৃষ্টির ১০টি </a:t>
            </a:r>
            <a:r>
              <a:rPr lang="bn-BD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 লিখে নিয়ে আসবে।</a:t>
            </a:r>
            <a:endParaRPr lang="en-GB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0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rizontal Scroll 6"/>
          <p:cNvSpPr/>
          <p:nvPr/>
        </p:nvSpPr>
        <p:spPr>
          <a:xfrm>
            <a:off x="1295400" y="182880"/>
            <a:ext cx="8351520" cy="2529840"/>
          </a:xfrm>
          <a:prstGeom prst="horizontalScroll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314" y="3358243"/>
            <a:ext cx="8392886" cy="302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64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645920" y="150125"/>
            <a:ext cx="8595360" cy="1610437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 w="76200"/>
          <a:effectLst>
            <a:reflection blurRad="6350" stA="50000" endA="300" endPos="555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84960" y="2019870"/>
            <a:ext cx="8778240" cy="371219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আব্দুল্লাহ আল আমিন</a:t>
            </a: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</a:t>
            </a: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পশ্চিম রহিমাপুর মাস্টারপাড়া সপ্রাবিঃ</a:t>
            </a: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তারাগঞ্জ, রংপুর।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20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1021080" y="182880"/>
            <a:ext cx="9403079" cy="1282889"/>
          </a:xfrm>
          <a:prstGeom prst="ribbon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GB" sz="40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 rot="10800000" flipV="1">
            <a:off x="914400" y="1844041"/>
            <a:ext cx="9570720" cy="3947159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বিষয়ঃ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endParaRPr lang="bn-BD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endParaRPr lang="bn-BD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 পাঠ: ইমান ও আকাইদ</a:t>
            </a:r>
          </a:p>
          <a:p>
            <a:pPr algn="ctr"/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 পাঠঃ মহান আল্লাহর পরিচয়</a:t>
            </a:r>
          </a:p>
          <a:p>
            <a:pPr algn="ctr"/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 </a:t>
            </a:r>
          </a:p>
          <a:p>
            <a:pPr algn="ctr"/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১২-০২-২০২০ </a:t>
            </a:r>
            <a:endParaRPr lang="en-GB" sz="36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79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rved Up Ribbon 2"/>
          <p:cNvSpPr/>
          <p:nvPr/>
        </p:nvSpPr>
        <p:spPr>
          <a:xfrm>
            <a:off x="1384793" y="278870"/>
            <a:ext cx="9266830" cy="1569492"/>
          </a:xfrm>
          <a:prstGeom prst="ellipseRibbon2">
            <a:avLst/>
          </a:prstGeom>
          <a:solidFill>
            <a:srgbClr val="00B0F0"/>
          </a:solidFill>
          <a:ln w="76200"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Internal Storage 3"/>
          <p:cNvSpPr/>
          <p:nvPr/>
        </p:nvSpPr>
        <p:spPr>
          <a:xfrm>
            <a:off x="668383" y="2302280"/>
            <a:ext cx="10241280" cy="3589362"/>
          </a:xfrm>
          <a:prstGeom prst="flowChartInternalStorage">
            <a:avLst/>
          </a:prstGeom>
          <a:blipFill>
            <a:blip r:embed="rId2"/>
            <a:tile tx="0" ty="0" sx="100000" sy="100000" flip="none" algn="tl"/>
          </a:blipFill>
          <a:ln w="3175"/>
          <a:scene3d>
            <a:camera prst="obliqueBottomRigh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১.১.১ মহান আল্লাহর পরিচয় বলতে পারবে ও তার প্রতি ঈমান আনবে। </a:t>
            </a:r>
          </a:p>
          <a:p>
            <a:endParaRPr lang="en-US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4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4806" y="4036423"/>
            <a:ext cx="2645354" cy="2105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102" y="1691640"/>
            <a:ext cx="3047999" cy="2054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13914" y="4064726"/>
            <a:ext cx="3581400" cy="211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05057" y="1713411"/>
            <a:ext cx="3668486" cy="200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1246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09935" y="2477448"/>
            <a:ext cx="10290411" cy="2921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76200">
            <a:solidFill>
              <a:srgbClr val="7030A0"/>
            </a:solidFill>
          </a:ln>
          <a:effectLst/>
          <a:scene3d>
            <a:camera prst="obliqueBottomRigh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 নং-১ 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মহান আল্লাহর পরিচয় সম্পর্কে জানবো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408823" y="307471"/>
            <a:ext cx="7062979" cy="174171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আজকের পাঠ</a:t>
            </a:r>
            <a:endParaRPr lang="en-GB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7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159000" y="292100"/>
            <a:ext cx="8191500" cy="1790700"/>
          </a:xfrm>
          <a:prstGeom prst="horizontalScroll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 বই</a:t>
            </a:r>
            <a:endParaRPr lang="en-GB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771" y="2328862"/>
            <a:ext cx="8741229" cy="381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64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804614" y="27087"/>
            <a:ext cx="6578221" cy="1364776"/>
          </a:xfrm>
          <a:prstGeom prst="horizontalScroll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GB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6161" y="4032571"/>
            <a:ext cx="1241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 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2400" y="2171700"/>
            <a:ext cx="1308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 নং-১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08600" y="2209800"/>
            <a:ext cx="1308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 নং-২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144000" y="2209800"/>
            <a:ext cx="1308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 নং-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2229" y="3276991"/>
            <a:ext cx="25410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মহান আল্লাহ পাকের </a:t>
            </a:r>
            <a:r>
              <a:rPr lang="bn-BD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৫টি সূষ্টির নাম লিখ</a:t>
            </a:r>
          </a:p>
          <a:p>
            <a:endParaRPr lang="en-US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43400" y="3276600"/>
            <a:ext cx="319552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 উত্তরের পাশে টিক</a:t>
            </a:r>
            <a:r>
              <a:rPr lang="en-US" sz="1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bn-BD" sz="1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r>
              <a:rPr lang="en-US" sz="1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1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 দাও</a:t>
            </a:r>
          </a:p>
          <a:p>
            <a:endParaRPr lang="en-US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164288" y="3092325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শূন্যসস্থান পূরণ কর</a:t>
            </a:r>
          </a:p>
          <a:p>
            <a:endParaRPr lang="en-US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38600" y="3830989"/>
            <a:ext cx="259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ইমান অর্থ কি?</a:t>
            </a:r>
            <a:endParaRPr lang="en-US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50115" y="3830989"/>
            <a:ext cx="259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সত্য কথা বলা</a:t>
            </a:r>
          </a:p>
          <a:p>
            <a:r>
              <a:rPr lang="bn-BD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বিশ্বাস </a:t>
            </a:r>
          </a:p>
          <a:p>
            <a:r>
              <a:rPr lang="bn-BD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গ)গচ্ছিত রাখা</a:t>
            </a:r>
          </a:p>
          <a:p>
            <a:r>
              <a:rPr lang="bn-BD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 শূঙ্খলা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073571" y="3765675"/>
            <a:ext cx="3073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যার  ইমান আছে তাকে বলে....</a:t>
            </a:r>
          </a:p>
          <a:p>
            <a:r>
              <a:rPr lang="bn-BD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পরষ্পরে দেখা হলে আমরা ........দেই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377544" y="4124064"/>
            <a:ext cx="15675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1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0336556" y="3752147"/>
            <a:ext cx="674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মমিন</a:t>
            </a:r>
            <a:endParaRPr lang="en-US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123064" y="4022802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সালাম </a:t>
            </a:r>
            <a:endParaRPr lang="en-US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2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6" grpId="0"/>
      <p:bldP spid="23" grpId="0"/>
      <p:bldP spid="24" grpId="0"/>
      <p:bldP spid="3" grpId="0"/>
      <p:bldP spid="10" grpId="0"/>
      <p:bldP spid="11" grpId="0"/>
      <p:bldP spid="12" grpId="0"/>
      <p:bldP spid="18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ertical Scroll 7"/>
          <p:cNvSpPr/>
          <p:nvPr/>
        </p:nvSpPr>
        <p:spPr>
          <a:xfrm>
            <a:off x="1076288" y="387628"/>
            <a:ext cx="8744803" cy="2238006"/>
          </a:xfrm>
          <a:prstGeom prst="verticalScroll">
            <a:avLst/>
          </a:prstGeom>
          <a:solidFill>
            <a:srgbClr val="FFFF00"/>
          </a:solidFill>
          <a:ln w="57150"/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</p:txBody>
      </p:sp>
      <p:sp>
        <p:nvSpPr>
          <p:cNvPr id="9" name="Vertical Scroll 8"/>
          <p:cNvSpPr/>
          <p:nvPr/>
        </p:nvSpPr>
        <p:spPr>
          <a:xfrm>
            <a:off x="804146" y="3305000"/>
            <a:ext cx="8744803" cy="2238006"/>
          </a:xfrm>
          <a:prstGeom prst="verticalScroll">
            <a:avLst/>
          </a:prstGeom>
          <a:solidFill>
            <a:schemeClr val="accent3">
              <a:lumMod val="20000"/>
              <a:lumOff val="80000"/>
            </a:schemeClr>
          </a:solidFill>
          <a:ln w="57150"/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১: মহান আল্লাহর সূষ্টি সম্পর্কে ৫টি বাক্য লিখ </a:t>
            </a:r>
          </a:p>
          <a:p>
            <a:pPr algn="ctr"/>
            <a:endParaRPr lang="bn-BD" sz="40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81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569</TotalTime>
  <Words>169</Words>
  <Application>Microsoft Office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Bookman Old Style</vt:lpstr>
      <vt:lpstr>Gill Sans MT</vt:lpstr>
      <vt:lpstr>NikoshBAN</vt:lpstr>
      <vt:lpstr>Vrinda</vt:lpstr>
      <vt:lpstr>Wingdings</vt:lpstr>
      <vt:lpstr>Wingdings 3</vt:lpstr>
      <vt:lpstr>Origin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PTI-RANGPUR</dc:creator>
  <cp:lastModifiedBy>PTI Rangpur</cp:lastModifiedBy>
  <cp:revision>125</cp:revision>
  <dcterms:created xsi:type="dcterms:W3CDTF">2020-02-12T03:26:42Z</dcterms:created>
  <dcterms:modified xsi:type="dcterms:W3CDTF">2020-02-16T04:15:23Z</dcterms:modified>
</cp:coreProperties>
</file>