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E7D15-0B87-441D-BA92-F763E01DD43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94EA-94B2-400F-8BA3-E403BA01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2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94EA-94B2-400F-8BA3-E403BA01E7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94EA-94B2-400F-8BA3-E403BA01E7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8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8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9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3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0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39EC-40F9-4E44-94B3-14555DD1CE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0FF7-6776-4C79-BFC7-E2B690B5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8436" y="387927"/>
            <a:ext cx="3241964" cy="1634837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0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IN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58691" y="6456218"/>
            <a:ext cx="1981200" cy="318655"/>
          </a:xfrm>
        </p:spPr>
        <p:txBody>
          <a:bodyPr/>
          <a:lstStyle/>
          <a:p>
            <a:pPr algn="ctr"/>
            <a:fld id="{AD2D0FF7-6776-4C79-BFC7-E2B690B56644}" type="slidenum">
              <a:rPr lang="en-US" smtClean="0"/>
              <a:pPr algn="ctr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3" y="2590799"/>
            <a:ext cx="6331526" cy="573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3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A9FDAAE-D50D-4034-8608-5E6374FFD531}"/>
              </a:ext>
            </a:extLst>
          </p:cNvPr>
          <p:cNvSpPr txBox="1"/>
          <p:nvPr/>
        </p:nvSpPr>
        <p:spPr>
          <a:xfrm>
            <a:off x="2518117" y="0"/>
            <a:ext cx="7620519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826EBA-53E6-46BC-8219-BF7A3647BF6D}"/>
              </a:ext>
            </a:extLst>
          </p:cNvPr>
          <p:cNvSpPr txBox="1"/>
          <p:nvPr/>
        </p:nvSpPr>
        <p:spPr>
          <a:xfrm>
            <a:off x="151017" y="753620"/>
            <a:ext cx="211015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endParaRPr lang="en-US" sz="4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518F2D-E769-4550-92A1-8DE76B718039}"/>
              </a:ext>
            </a:extLst>
          </p:cNvPr>
          <p:cNvSpPr txBox="1"/>
          <p:nvPr/>
        </p:nvSpPr>
        <p:spPr>
          <a:xfrm>
            <a:off x="-116711" y="1666696"/>
            <a:ext cx="1025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*চারটি ফুল থেকে দুইটি ফুল বাদ দিলে কয়টি ফুল থাকে।নিচে 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1ABC7D-75AF-4621-A4AD-50FAAE025A6D}"/>
              </a:ext>
            </a:extLst>
          </p:cNvPr>
          <p:cNvSpPr txBox="1"/>
          <p:nvPr/>
        </p:nvSpPr>
        <p:spPr>
          <a:xfrm>
            <a:off x="151017" y="3863091"/>
            <a:ext cx="2110154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73FA011-A39D-4F02-8A1E-8077B8237E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7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4C7A3B0-8214-4657-BA70-934E5D7E05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00" y="242844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36ECECC-3698-4BC1-998C-15986B7CBA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55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A9F90A-D4F5-4C71-B96E-B9EB0B82F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019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919A88-D914-4323-A82C-9DBA5D2098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14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106F70E-9FFA-4244-ACFD-6463D1B7FE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62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6B177CC-9521-44EC-8095-A7C99FFB0132}"/>
              </a:ext>
            </a:extLst>
          </p:cNvPr>
          <p:cNvSpPr txBox="1"/>
          <p:nvPr/>
        </p:nvSpPr>
        <p:spPr>
          <a:xfrm>
            <a:off x="-116711" y="4560924"/>
            <a:ext cx="10488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*চারটি কলা থেকে দুইটি খেয়ে ফেললে কয়টি কলা থাকে।নিচে লেখ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CF12B22-8AAC-4D14-A83B-C81037A5A4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1" y="5337391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133CCD-A20F-4C94-9554-301C7FDD9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719" y="5265744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E18C5BB-4180-4E60-A94A-A3816DBC89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734" y="5265744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B7261CC-B570-48E6-A12F-9B2549FA68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397" y="5330202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D754DD2-BB81-4393-8727-6EBFB123A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82" y="5337391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712B83D-062C-473B-BDA9-419DAC5F45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88" y="5337390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1263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D48D6F2-6276-4902-AC4F-C78AF755A2A3}"/>
              </a:ext>
            </a:extLst>
          </p:cNvPr>
          <p:cNvSpPr txBox="1"/>
          <p:nvPr/>
        </p:nvSpPr>
        <p:spPr>
          <a:xfrm>
            <a:off x="2346819" y="10414"/>
            <a:ext cx="7862781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4F61C68-CBB6-4621-9CF7-D1574BBF0544}"/>
              </a:ext>
            </a:extLst>
          </p:cNvPr>
          <p:cNvSpPr txBox="1"/>
          <p:nvPr/>
        </p:nvSpPr>
        <p:spPr>
          <a:xfrm>
            <a:off x="700300" y="955192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বিয়োগ গুলো করো </a:t>
            </a: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: Beveled 4">
            <a:extLst>
              <a:ext uri="{FF2B5EF4-FFF2-40B4-BE49-F238E27FC236}">
                <a16:creationId xmlns:a16="http://schemas.microsoft.com/office/drawing/2014/main" id="{ABABD0B9-C2F6-47DD-A603-814C6D633396}"/>
              </a:ext>
            </a:extLst>
          </p:cNvPr>
          <p:cNvSpPr/>
          <p:nvPr/>
        </p:nvSpPr>
        <p:spPr>
          <a:xfrm>
            <a:off x="132511" y="1160467"/>
            <a:ext cx="527525" cy="367815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inus Sign 14">
            <a:extLst>
              <a:ext uri="{FF2B5EF4-FFF2-40B4-BE49-F238E27FC236}">
                <a16:creationId xmlns:a16="http://schemas.microsoft.com/office/drawing/2014/main" id="{423C407C-D16B-45F6-8592-FA5A6F1F4406}"/>
              </a:ext>
            </a:extLst>
          </p:cNvPr>
          <p:cNvSpPr/>
          <p:nvPr/>
        </p:nvSpPr>
        <p:spPr>
          <a:xfrm>
            <a:off x="2141738" y="5015221"/>
            <a:ext cx="1111764" cy="626012"/>
          </a:xfrm>
          <a:prstGeom prst="mathMinus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B35A4BD-6D6F-4CC9-B1DA-0C6C86F0894D}"/>
              </a:ext>
            </a:extLst>
          </p:cNvPr>
          <p:cNvSpPr txBox="1"/>
          <p:nvPr/>
        </p:nvSpPr>
        <p:spPr>
          <a:xfrm flipH="1">
            <a:off x="1209302" y="4858446"/>
            <a:ext cx="503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07795F7-FA1D-46C0-9C40-FD46C748420B}"/>
              </a:ext>
            </a:extLst>
          </p:cNvPr>
          <p:cNvSpPr txBox="1"/>
          <p:nvPr/>
        </p:nvSpPr>
        <p:spPr>
          <a:xfrm>
            <a:off x="3712317" y="4802125"/>
            <a:ext cx="598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Star: 5 Points 22">
            <a:extLst>
              <a:ext uri="{FF2B5EF4-FFF2-40B4-BE49-F238E27FC236}">
                <a16:creationId xmlns:a16="http://schemas.microsoft.com/office/drawing/2014/main" id="{FA61AAFC-8D06-43B6-BF43-D0ACB075F669}"/>
              </a:ext>
            </a:extLst>
          </p:cNvPr>
          <p:cNvSpPr/>
          <p:nvPr/>
        </p:nvSpPr>
        <p:spPr>
          <a:xfrm>
            <a:off x="241953" y="3111233"/>
            <a:ext cx="569038" cy="467413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FBC5BEB-83FE-4BFD-A7BF-1B1B283E21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920" y="1747134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52D4975-0F21-4C90-B757-081591057C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636" y="1736969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8413BAC-6B03-459C-9E92-7BE077CCE5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99" y="1736969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3F88F25-E48A-4E42-B881-50BD575737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893" y="1747134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EEB2ACC-629B-44BB-BE87-23F7D200A7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62" y="171139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70F06D3-F296-4929-B7C7-7F7B97C8F5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260" y="171417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7A54D0D-6542-4E3D-8757-C33A2C679C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865" y="171139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397C3DD-E90D-4A94-9BF0-4F52394D3433}"/>
              </a:ext>
            </a:extLst>
          </p:cNvPr>
          <p:cNvSpPr txBox="1"/>
          <p:nvPr/>
        </p:nvSpPr>
        <p:spPr>
          <a:xfrm>
            <a:off x="6854984" y="1884875"/>
            <a:ext cx="72230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F8CAE73-1A9A-40AD-86F3-8628DDCCACDF}"/>
              </a:ext>
            </a:extLst>
          </p:cNvPr>
          <p:cNvSpPr txBox="1"/>
          <p:nvPr/>
        </p:nvSpPr>
        <p:spPr>
          <a:xfrm>
            <a:off x="11270861" y="1805344"/>
            <a:ext cx="73619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70" name="Star: 5 Points 36">
            <a:extLst>
              <a:ext uri="{FF2B5EF4-FFF2-40B4-BE49-F238E27FC236}">
                <a16:creationId xmlns:a16="http://schemas.microsoft.com/office/drawing/2014/main" id="{9075AC1D-4BAD-4968-A903-A595C73BD83B}"/>
              </a:ext>
            </a:extLst>
          </p:cNvPr>
          <p:cNvSpPr/>
          <p:nvPr/>
        </p:nvSpPr>
        <p:spPr>
          <a:xfrm>
            <a:off x="247585" y="5063157"/>
            <a:ext cx="569038" cy="467413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0ECC6B-8A13-46B1-95DB-4FC4FF6B9874}"/>
              </a:ext>
            </a:extLst>
          </p:cNvPr>
          <p:cNvSpPr txBox="1"/>
          <p:nvPr/>
        </p:nvSpPr>
        <p:spPr>
          <a:xfrm>
            <a:off x="1200939" y="2852438"/>
            <a:ext cx="1058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Minus Sign 41">
            <a:extLst>
              <a:ext uri="{FF2B5EF4-FFF2-40B4-BE49-F238E27FC236}">
                <a16:creationId xmlns:a16="http://schemas.microsoft.com/office/drawing/2014/main" id="{6E55D521-1CC2-4679-966F-8A39F5E2D6EE}"/>
              </a:ext>
            </a:extLst>
          </p:cNvPr>
          <p:cNvSpPr/>
          <p:nvPr/>
        </p:nvSpPr>
        <p:spPr>
          <a:xfrm>
            <a:off x="2111189" y="3059244"/>
            <a:ext cx="1111764" cy="626012"/>
          </a:xfrm>
          <a:prstGeom prst="mathMinus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DD90C21-C511-4C86-8E88-F999961C2429}"/>
              </a:ext>
            </a:extLst>
          </p:cNvPr>
          <p:cNvSpPr txBox="1"/>
          <p:nvPr/>
        </p:nvSpPr>
        <p:spPr>
          <a:xfrm>
            <a:off x="3652785" y="2900568"/>
            <a:ext cx="1932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Equals 44">
            <a:extLst>
              <a:ext uri="{FF2B5EF4-FFF2-40B4-BE49-F238E27FC236}">
                <a16:creationId xmlns:a16="http://schemas.microsoft.com/office/drawing/2014/main" id="{715B3354-4C12-464E-A1D1-AA8990B46D5D}"/>
              </a:ext>
            </a:extLst>
          </p:cNvPr>
          <p:cNvSpPr/>
          <p:nvPr/>
        </p:nvSpPr>
        <p:spPr>
          <a:xfrm>
            <a:off x="4695362" y="3147785"/>
            <a:ext cx="1039335" cy="510430"/>
          </a:xfrm>
          <a:prstGeom prst="mathEqual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CDC82477-9DFA-40E3-881C-C9969F98D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95" y="4002818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1D7A044B-96E0-4CF1-AB9B-F810303201BC}"/>
              </a:ext>
            </a:extLst>
          </p:cNvPr>
          <p:cNvSpPr txBox="1"/>
          <p:nvPr/>
        </p:nvSpPr>
        <p:spPr>
          <a:xfrm>
            <a:off x="6206256" y="2621851"/>
            <a:ext cx="4693914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দিলে কয়টি খরগোশ থাকে তা বলো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2A79085E-1951-4096-B3C5-04780125B0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52" y="4005562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17EC0E48-8A9B-411E-A01D-1D4F825617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30" y="4011543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DA172067-5FA0-4692-ABAC-3159307EF4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85" y="4011543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13FF7566-31B3-429E-B4E6-72E012D0D9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008" y="4002818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1409549B-190D-4D00-B537-DF28263285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27" y="3968939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1C9AD7B5-24D1-4354-AA45-AB801EE11A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483" y="4001290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4E8ED436-2875-40BC-8ED6-87236554F8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026" y="3969035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39035CFF-0943-4CA7-8EB9-49DBD54F3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340" y="3968939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5" name="Minus Sign 68">
            <a:extLst>
              <a:ext uri="{FF2B5EF4-FFF2-40B4-BE49-F238E27FC236}">
                <a16:creationId xmlns:a16="http://schemas.microsoft.com/office/drawing/2014/main" id="{83E7E6D8-EC1C-45F3-96B7-7509C158B68E}"/>
              </a:ext>
            </a:extLst>
          </p:cNvPr>
          <p:cNvSpPr/>
          <p:nvPr/>
        </p:nvSpPr>
        <p:spPr>
          <a:xfrm>
            <a:off x="4671443" y="4100323"/>
            <a:ext cx="1063254" cy="510430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0C0B3284-ECA3-4A84-8847-866B771E94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44" y="580789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759893E-5C8E-4194-986E-FB9F07D787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85" y="1739732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FADDAAA3-F443-486D-9BB5-57F9CD96E6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587" y="5806289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A41CBEE-EC1B-4019-B4F9-348D6DE073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01" y="5806288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5DF61CAB-163A-404B-AF94-55DE676F23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374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CDD2592D-1E12-48EF-95A5-3C26DBC19B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76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7DBAEF3B-959F-4624-82D6-33A584FAA1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52" y="5860821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A09674AE-D3A3-499E-B770-BE37ABDC32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1D75B60A-563E-48F0-903C-9FFF8F0263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14" y="5861126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E4D67F7E-B570-4BDD-8408-B9037E9E24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06" y="586082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B4893962-28D3-43F6-960A-FBD7D50B5B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12" y="5860821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7" name="Minus Sign 95">
            <a:extLst>
              <a:ext uri="{FF2B5EF4-FFF2-40B4-BE49-F238E27FC236}">
                <a16:creationId xmlns:a16="http://schemas.microsoft.com/office/drawing/2014/main" id="{5A0343D6-486A-4DC0-8D7B-14BEC294C167}"/>
              </a:ext>
            </a:extLst>
          </p:cNvPr>
          <p:cNvSpPr/>
          <p:nvPr/>
        </p:nvSpPr>
        <p:spPr>
          <a:xfrm>
            <a:off x="6923661" y="5902844"/>
            <a:ext cx="818091" cy="626012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Equals 96">
            <a:extLst>
              <a:ext uri="{FF2B5EF4-FFF2-40B4-BE49-F238E27FC236}">
                <a16:creationId xmlns:a16="http://schemas.microsoft.com/office/drawing/2014/main" id="{89F96017-1D88-4E4E-90B7-370B11E21D06}"/>
              </a:ext>
            </a:extLst>
          </p:cNvPr>
          <p:cNvSpPr/>
          <p:nvPr/>
        </p:nvSpPr>
        <p:spPr>
          <a:xfrm>
            <a:off x="10740639" y="5861339"/>
            <a:ext cx="960783" cy="584775"/>
          </a:xfrm>
          <a:prstGeom prst="mathEqual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Equals 97">
            <a:extLst>
              <a:ext uri="{FF2B5EF4-FFF2-40B4-BE49-F238E27FC236}">
                <a16:creationId xmlns:a16="http://schemas.microsoft.com/office/drawing/2014/main" id="{8EE6184C-C1F2-43AD-893F-316F47BD7FFF}"/>
              </a:ext>
            </a:extLst>
          </p:cNvPr>
          <p:cNvSpPr/>
          <p:nvPr/>
        </p:nvSpPr>
        <p:spPr>
          <a:xfrm>
            <a:off x="4695362" y="5020140"/>
            <a:ext cx="1039335" cy="510430"/>
          </a:xfrm>
          <a:prstGeom prst="math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0" name="Equals 98">
            <a:extLst>
              <a:ext uri="{FF2B5EF4-FFF2-40B4-BE49-F238E27FC236}">
                <a16:creationId xmlns:a16="http://schemas.microsoft.com/office/drawing/2014/main" id="{5E8DA3AC-E658-467E-936F-D87017E0DA53}"/>
              </a:ext>
            </a:extLst>
          </p:cNvPr>
          <p:cNvSpPr/>
          <p:nvPr/>
        </p:nvSpPr>
        <p:spPr>
          <a:xfrm>
            <a:off x="8074305" y="4023552"/>
            <a:ext cx="1039335" cy="510430"/>
          </a:xfrm>
          <a:prstGeom prst="mathEqual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Arrow: Right 99">
            <a:extLst>
              <a:ext uri="{FF2B5EF4-FFF2-40B4-BE49-F238E27FC236}">
                <a16:creationId xmlns:a16="http://schemas.microsoft.com/office/drawing/2014/main" id="{E6B4E5EA-23B7-4FCD-A15A-B9C89E1DA7F9}"/>
              </a:ext>
            </a:extLst>
          </p:cNvPr>
          <p:cNvSpPr/>
          <p:nvPr/>
        </p:nvSpPr>
        <p:spPr>
          <a:xfrm>
            <a:off x="205939" y="1868781"/>
            <a:ext cx="704883" cy="409560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row: Right 100">
            <a:extLst>
              <a:ext uri="{FF2B5EF4-FFF2-40B4-BE49-F238E27FC236}">
                <a16:creationId xmlns:a16="http://schemas.microsoft.com/office/drawing/2014/main" id="{FE806701-CEDF-4F73-AE18-7DDD76791D34}"/>
              </a:ext>
            </a:extLst>
          </p:cNvPr>
          <p:cNvSpPr/>
          <p:nvPr/>
        </p:nvSpPr>
        <p:spPr>
          <a:xfrm>
            <a:off x="250620" y="4124422"/>
            <a:ext cx="704883" cy="409560"/>
          </a:xfrm>
          <a:prstGeom prst="rightArrow">
            <a:avLst>
              <a:gd name="adj1" fmla="val 50000"/>
              <a:gd name="adj2" fmla="val 42912"/>
            </a:avLst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FAA5BA3-D47A-429A-88BE-CEA94B57D196}"/>
              </a:ext>
            </a:extLst>
          </p:cNvPr>
          <p:cNvSpPr txBox="1"/>
          <p:nvPr/>
        </p:nvSpPr>
        <p:spPr>
          <a:xfrm>
            <a:off x="6015136" y="3118862"/>
            <a:ext cx="123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কতো?</a:t>
            </a:r>
            <a:endParaRPr lang="en-US" sz="32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74DB039-AF2A-48A6-8271-066A969161E2}"/>
              </a:ext>
            </a:extLst>
          </p:cNvPr>
          <p:cNvSpPr txBox="1"/>
          <p:nvPr/>
        </p:nvSpPr>
        <p:spPr>
          <a:xfrm>
            <a:off x="9221067" y="4023552"/>
            <a:ext cx="1679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কতো?</a:t>
            </a:r>
            <a:endParaRPr lang="en-US" sz="32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 animBg="1"/>
      <p:bldP spid="57" grpId="0" animBg="1"/>
      <p:bldP spid="58" grpId="0"/>
      <p:bldP spid="59" grpId="0"/>
      <p:bldP spid="60" grpId="0" animBg="1"/>
      <p:bldP spid="68" grpId="0" animBg="1"/>
      <p:bldP spid="69" grpId="0" animBg="1"/>
      <p:bldP spid="70" grpId="0" animBg="1"/>
      <p:bldP spid="71" grpId="0"/>
      <p:bldP spid="72" grpId="0" animBg="1"/>
      <p:bldP spid="73" grpId="0"/>
      <p:bldP spid="74" grpId="0" animBg="1"/>
      <p:bldP spid="76" grpId="0" animBg="1"/>
      <p:bldP spid="85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5638"/>
            <a:ext cx="9144000" cy="1288472"/>
          </a:xfrm>
          <a:solidFill>
            <a:schemeClr val="bg2"/>
          </a:solidFill>
        </p:spPr>
        <p:txBody>
          <a:bodyPr/>
          <a:lstStyle/>
          <a:p>
            <a:r>
              <a:rPr lang="bn-IN" dirty="0" smtClean="0">
                <a:solidFill>
                  <a:schemeClr val="accent5"/>
                </a:solidFill>
              </a:rPr>
              <a:t>ধন্যবাদ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1856508"/>
            <a:ext cx="9240981" cy="48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8836" y="2464950"/>
            <a:ext cx="4904524" cy="4115955"/>
          </a:xfrm>
        </p:spPr>
        <p:txBody>
          <a:bodyPr>
            <a:no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প্রথম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১০)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্যাংশঃ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য়োগ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৪০মিনিট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১৪/০২/২০২০খ্রিঃ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47919"/>
            <a:ext cx="4968755" cy="922443"/>
          </a:xfrm>
        </p:spPr>
        <p:txBody>
          <a:bodyPr>
            <a:normAutofit/>
          </a:bodyPr>
          <a:lstStyle/>
          <a:p>
            <a:r>
              <a:rPr lang="bn-IN" dirty="0" smtClean="0"/>
              <a:t>  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464950"/>
            <a:ext cx="5817468" cy="3416301"/>
          </a:xfrm>
        </p:spPr>
        <p:txBody>
          <a:bodyPr>
            <a:normAutofit lnSpcReduction="10000"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মোছাঃ রাশেদা বেগম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পদবিঃ সহকারী শিক্ষক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 ঠুটির ঘাট সরকারী প্রাথমিক বিদ্যালয়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উপজেলাঃ দিনাজপুর সদর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জেলাঃ দিনাজপুর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6968836" y="989490"/>
            <a:ext cx="4031674" cy="880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036" y="831273"/>
            <a:ext cx="6733309" cy="845128"/>
          </a:xfrm>
        </p:spPr>
        <p:txBody>
          <a:bodyPr>
            <a:no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5" y="1981200"/>
            <a:ext cx="10293927" cy="3560618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.১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 দিলে কয়টি থাকে বলতে পারবে।</a:t>
            </a:r>
          </a:p>
          <a:p>
            <a:pPr algn="l">
              <a:lnSpc>
                <a:spcPct val="120000"/>
              </a:lnSpc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বাদ দিলে কয়টি থাকে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সংখ্যায় বলতে ও লিখতে 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>
              <a:lnSpc>
                <a:spcPct val="120000"/>
              </a:lnSpc>
            </a:pP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৩( </a:t>
            </a:r>
            <a:r>
              <a:rPr lang="bn-IN" sz="7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200" smtClean="0">
                <a:latin typeface="NikoshBAN" panose="02000000000000000000" pitchFamily="2" charset="0"/>
                <a:cs typeface="NikoshBAN" panose="02000000000000000000" pitchFamily="2" charset="0"/>
              </a:rPr>
              <a:t>) চিহ্নটি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চিনে বলতে পারবে।</a:t>
            </a:r>
          </a:p>
          <a:p>
            <a:pPr algn="l">
              <a:lnSpc>
                <a:spcPct val="120000"/>
              </a:lnSpc>
            </a:pP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সংখ্যার বিয়োগকে ছবির মাধ্যমে প্রকাশ করতে পারবে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7784"/>
            <a:ext cx="9144000" cy="9531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31" y="2581945"/>
            <a:ext cx="969819" cy="9351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1" y="1225287"/>
            <a:ext cx="969819" cy="9351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908" y="1180404"/>
            <a:ext cx="969819" cy="9351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837" y="2555282"/>
            <a:ext cx="969819" cy="93518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50" y="2566062"/>
            <a:ext cx="969819" cy="9351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25" y="1212092"/>
            <a:ext cx="928310" cy="8951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38" y="1180404"/>
            <a:ext cx="928310" cy="8951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54" y="1200969"/>
            <a:ext cx="928310" cy="89515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31" y="1218432"/>
            <a:ext cx="928310" cy="8951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15" y="1225287"/>
            <a:ext cx="928310" cy="89515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920841" y="277079"/>
            <a:ext cx="3990109" cy="7603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</a:rPr>
              <a:t>বিয়োগের ধারণা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B61BD9-30C1-4AB0-BA9C-202DBF5E54BF}"/>
              </a:ext>
            </a:extLst>
          </p:cNvPr>
          <p:cNvSpPr txBox="1"/>
          <p:nvPr/>
        </p:nvSpPr>
        <p:spPr>
          <a:xfrm>
            <a:off x="2814391" y="3607510"/>
            <a:ext cx="5207391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বিয়োগ চিহ্ন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Minus 1"/>
          <p:cNvSpPr/>
          <p:nvPr/>
        </p:nvSpPr>
        <p:spPr>
          <a:xfrm>
            <a:off x="4129613" y="3126972"/>
            <a:ext cx="257694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0AF3153-D560-472A-94E3-A89DB2D111D5}"/>
              </a:ext>
            </a:extLst>
          </p:cNvPr>
          <p:cNvSpPr/>
          <p:nvPr/>
        </p:nvSpPr>
        <p:spPr>
          <a:xfrm>
            <a:off x="552891" y="162950"/>
            <a:ext cx="1927274" cy="15474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B603A7F-B480-464F-9F0B-896FD29BACBF}"/>
              </a:ext>
            </a:extLst>
          </p:cNvPr>
          <p:cNvSpPr/>
          <p:nvPr/>
        </p:nvSpPr>
        <p:spPr>
          <a:xfrm>
            <a:off x="6343215" y="42578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B56665-7FB0-4C47-BF19-A92916D5ED31}"/>
              </a:ext>
            </a:extLst>
          </p:cNvPr>
          <p:cNvSpPr/>
          <p:nvPr/>
        </p:nvSpPr>
        <p:spPr>
          <a:xfrm>
            <a:off x="4411690" y="4280097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DF6C7C-1EF9-4A88-B76D-18362FA54321}"/>
              </a:ext>
            </a:extLst>
          </p:cNvPr>
          <p:cNvSpPr/>
          <p:nvPr/>
        </p:nvSpPr>
        <p:spPr>
          <a:xfrm>
            <a:off x="2480165" y="42578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0BE716A7-5E81-47D8-BB3B-AFFABEBDCF9B}"/>
              </a:ext>
            </a:extLst>
          </p:cNvPr>
          <p:cNvSpPr/>
          <p:nvPr/>
        </p:nvSpPr>
        <p:spPr>
          <a:xfrm>
            <a:off x="2480165" y="201638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8">
            <a:extLst>
              <a:ext uri="{FF2B5EF4-FFF2-40B4-BE49-F238E27FC236}">
                <a16:creationId xmlns:a16="http://schemas.microsoft.com/office/drawing/2014/main" id="{4819E4B7-BD13-417B-8355-189B8CCABF83}"/>
              </a:ext>
            </a:extLst>
          </p:cNvPr>
          <p:cNvSpPr/>
          <p:nvPr/>
        </p:nvSpPr>
        <p:spPr>
          <a:xfrm>
            <a:off x="4407439" y="2192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9">
            <a:extLst>
              <a:ext uri="{FF2B5EF4-FFF2-40B4-BE49-F238E27FC236}">
                <a16:creationId xmlns:a16="http://schemas.microsoft.com/office/drawing/2014/main" id="{2B690C4D-90A8-4C4C-8780-BA46C75DEE50}"/>
              </a:ext>
            </a:extLst>
          </p:cNvPr>
          <p:cNvSpPr/>
          <p:nvPr/>
        </p:nvSpPr>
        <p:spPr>
          <a:xfrm>
            <a:off x="6334713" y="257505"/>
            <a:ext cx="1927274" cy="15474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Right 12">
            <a:extLst>
              <a:ext uri="{FF2B5EF4-FFF2-40B4-BE49-F238E27FC236}">
                <a16:creationId xmlns:a16="http://schemas.microsoft.com/office/drawing/2014/main" id="{82979956-055E-4B39-8672-5A86D97B477E}"/>
              </a:ext>
            </a:extLst>
          </p:cNvPr>
          <p:cNvSpPr/>
          <p:nvPr/>
        </p:nvSpPr>
        <p:spPr>
          <a:xfrm>
            <a:off x="6343215" y="1876656"/>
            <a:ext cx="4995345" cy="24118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ঘর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সরিয়ে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নেয়া হলে কয়টি থাকবে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10">
            <a:extLst>
              <a:ext uri="{FF2B5EF4-FFF2-40B4-BE49-F238E27FC236}">
                <a16:creationId xmlns:a16="http://schemas.microsoft.com/office/drawing/2014/main" id="{75C3036F-CD09-4E9A-AEC3-8389B992A6C1}"/>
              </a:ext>
            </a:extLst>
          </p:cNvPr>
          <p:cNvSpPr/>
          <p:nvPr/>
        </p:nvSpPr>
        <p:spPr>
          <a:xfrm>
            <a:off x="8270489" y="241497"/>
            <a:ext cx="1927274" cy="15474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inus Sign 7">
            <a:extLst>
              <a:ext uri="{FF2B5EF4-FFF2-40B4-BE49-F238E27FC236}">
                <a16:creationId xmlns:a16="http://schemas.microsoft.com/office/drawing/2014/main" id="{717C861D-3BFE-4EC4-9A2F-6B4375EED012}"/>
              </a:ext>
            </a:extLst>
          </p:cNvPr>
          <p:cNvSpPr/>
          <p:nvPr/>
        </p:nvSpPr>
        <p:spPr>
          <a:xfrm>
            <a:off x="2579085" y="540836"/>
            <a:ext cx="1787767" cy="1571144"/>
          </a:xfrm>
          <a:prstGeom prst="mathMinus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0066"/>
              </a:solidFill>
            </a:endParaRPr>
          </a:p>
        </p:txBody>
      </p:sp>
      <p:sp>
        <p:nvSpPr>
          <p:cNvPr id="5" name="Equals 8">
            <a:extLst>
              <a:ext uri="{FF2B5EF4-FFF2-40B4-BE49-F238E27FC236}">
                <a16:creationId xmlns:a16="http://schemas.microsoft.com/office/drawing/2014/main" id="{9C7EAF87-68BD-4365-93B4-5C24CE70A3F0}"/>
              </a:ext>
            </a:extLst>
          </p:cNvPr>
          <p:cNvSpPr/>
          <p:nvPr/>
        </p:nvSpPr>
        <p:spPr>
          <a:xfrm>
            <a:off x="6382047" y="721706"/>
            <a:ext cx="1787767" cy="1209405"/>
          </a:xfrm>
          <a:prstGeom prst="mathEqual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5E16E-087C-4D98-8CF0-0824E72A753C}"/>
              </a:ext>
            </a:extLst>
          </p:cNvPr>
          <p:cNvSpPr txBox="1"/>
          <p:nvPr/>
        </p:nvSpPr>
        <p:spPr>
          <a:xfrm>
            <a:off x="4933076" y="41671"/>
            <a:ext cx="189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50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313C8-8303-4D6D-8A01-320CAD1102C4}"/>
              </a:ext>
            </a:extLst>
          </p:cNvPr>
          <p:cNvSpPr txBox="1"/>
          <p:nvPr/>
        </p:nvSpPr>
        <p:spPr>
          <a:xfrm>
            <a:off x="8700573" y="21566"/>
            <a:ext cx="13833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50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29623-B9A4-4C75-98A1-743DC5DDFD22}"/>
              </a:ext>
            </a:extLst>
          </p:cNvPr>
          <p:cNvSpPr txBox="1"/>
          <p:nvPr/>
        </p:nvSpPr>
        <p:spPr>
          <a:xfrm flipH="1">
            <a:off x="946642" y="41671"/>
            <a:ext cx="12907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1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438871-E128-4009-BA79-9D977CDB3CEE}"/>
              </a:ext>
            </a:extLst>
          </p:cNvPr>
          <p:cNvSpPr txBox="1"/>
          <p:nvPr/>
        </p:nvSpPr>
        <p:spPr>
          <a:xfrm>
            <a:off x="834738" y="2960512"/>
            <a:ext cx="10294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4155CF-35CC-42A9-BB12-F8B6277A6693}"/>
              </a:ext>
            </a:extLst>
          </p:cNvPr>
          <p:cNvSpPr txBox="1"/>
          <p:nvPr/>
        </p:nvSpPr>
        <p:spPr>
          <a:xfrm>
            <a:off x="2579085" y="2925947"/>
            <a:ext cx="2236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A569BE-6552-4A90-90D7-6D8ACB04DD7A}"/>
              </a:ext>
            </a:extLst>
          </p:cNvPr>
          <p:cNvSpPr txBox="1"/>
          <p:nvPr/>
        </p:nvSpPr>
        <p:spPr>
          <a:xfrm>
            <a:off x="4834597" y="2860590"/>
            <a:ext cx="1383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519588-2FC3-48DB-8ED5-796EF1075F84}"/>
              </a:ext>
            </a:extLst>
          </p:cNvPr>
          <p:cNvSpPr txBox="1"/>
          <p:nvPr/>
        </p:nvSpPr>
        <p:spPr>
          <a:xfrm>
            <a:off x="6547923" y="2960512"/>
            <a:ext cx="1787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FF495-C1D9-4A13-BDBF-68CD384E0FD7}"/>
              </a:ext>
            </a:extLst>
          </p:cNvPr>
          <p:cNvSpPr txBox="1"/>
          <p:nvPr/>
        </p:nvSpPr>
        <p:spPr>
          <a:xfrm>
            <a:off x="8736038" y="2960512"/>
            <a:ext cx="1383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82B606-090E-449D-ADC9-9D7A6B602F4C}"/>
              </a:ext>
            </a:extLst>
          </p:cNvPr>
          <p:cNvSpPr txBox="1"/>
          <p:nvPr/>
        </p:nvSpPr>
        <p:spPr>
          <a:xfrm>
            <a:off x="10067765" y="2775846"/>
            <a:ext cx="55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4CAAE6-2363-4C60-9C5E-93D9595442B9}"/>
              </a:ext>
            </a:extLst>
          </p:cNvPr>
          <p:cNvSpPr txBox="1"/>
          <p:nvPr/>
        </p:nvSpPr>
        <p:spPr>
          <a:xfrm>
            <a:off x="306204" y="2798873"/>
            <a:ext cx="397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5117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61EDE7-76F7-4F4A-B018-A363AC620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966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1A2518-F044-4578-8740-5186993B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61" y="181966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F80734-CCE7-42D7-9FFF-55FB3A4D1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119" y="1819661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7ECCAC-5D6D-4A58-83CB-D31978D9F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3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F93115-22AC-4057-AA32-C2AB4A39E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803" y="4084798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F5F9A9-38D5-4B46-A5F0-8B6FFDA69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39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C506EE-95BB-4686-A8C6-A572433D2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41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6EA9-031E-4A41-ACFF-DD452B04D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40" y="4084798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2" name="Minus Sign 6">
            <a:extLst>
              <a:ext uri="{FF2B5EF4-FFF2-40B4-BE49-F238E27FC236}">
                <a16:creationId xmlns:a16="http://schemas.microsoft.com/office/drawing/2014/main" id="{3CFFB841-EA76-4C16-9BC8-843D26459E6A}"/>
              </a:ext>
            </a:extLst>
          </p:cNvPr>
          <p:cNvSpPr/>
          <p:nvPr/>
        </p:nvSpPr>
        <p:spPr>
          <a:xfrm>
            <a:off x="7331522" y="1616571"/>
            <a:ext cx="1542424" cy="1569591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34A8F6-8A1F-48DC-81FA-3E6B0DA10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962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35034B-85B6-40C4-AAB8-F03B4E02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534" y="407801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011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549C1-E123-4166-BBDB-94DC8F2B7192}"/>
              </a:ext>
            </a:extLst>
          </p:cNvPr>
          <p:cNvSpPr txBox="1"/>
          <p:nvPr/>
        </p:nvSpPr>
        <p:spPr>
          <a:xfrm>
            <a:off x="2675275" y="0"/>
            <a:ext cx="7341562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 এর পৃষ্ঠা নম্বর-৩৯,৪০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BEEC5-ADE6-4B29-8E53-389B4CABB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30" y="1154209"/>
            <a:ext cx="4424884" cy="2915361"/>
          </a:xfrm>
          <a:prstGeom prst="rect">
            <a:avLst/>
          </a:prstGeom>
          <a:ln w="28575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6B558C-8318-4439-BAAA-5733CE5EB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31" y="3931024"/>
            <a:ext cx="4424885" cy="32253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EE9CB9-C600-4DE9-B059-0F22DB92E0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22" y="1154209"/>
            <a:ext cx="4537393" cy="3433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F5BD84-1DAF-4559-A697-B2046EED2A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08" y="4156491"/>
            <a:ext cx="4537392" cy="29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3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188</Words>
  <Application>Microsoft Office PowerPoint</Application>
  <PresentationFormat>Widescreen</PresentationFormat>
  <Paragraphs>54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        শুভেচ্ছা </vt:lpstr>
      <vt:lpstr>   শিক্ষক পরিচিতিঃ</vt:lpstr>
      <vt:lpstr>শিখনফল</vt:lpstr>
      <vt:lpstr>         বাদ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শুভচ্ছা </dc:title>
  <dc:creator>DPE</dc:creator>
  <cp:lastModifiedBy>DPE</cp:lastModifiedBy>
  <cp:revision>68</cp:revision>
  <dcterms:created xsi:type="dcterms:W3CDTF">2020-02-13T13:08:30Z</dcterms:created>
  <dcterms:modified xsi:type="dcterms:W3CDTF">2020-02-18T05:59:01Z</dcterms:modified>
</cp:coreProperties>
</file>