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2"/>
  </p:notesMasterIdLst>
  <p:sldIdLst>
    <p:sldId id="266" r:id="rId2"/>
    <p:sldId id="281" r:id="rId3"/>
    <p:sldId id="279" r:id="rId4"/>
    <p:sldId id="256" r:id="rId5"/>
    <p:sldId id="273" r:id="rId6"/>
    <p:sldId id="271" r:id="rId7"/>
    <p:sldId id="272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64947" autoAdjust="0"/>
  </p:normalViewPr>
  <p:slideViewPr>
    <p:cSldViewPr>
      <p:cViewPr varScale="1">
        <p:scale>
          <a:sx n="45" d="100"/>
          <a:sy n="45" d="100"/>
        </p:scale>
        <p:origin x="12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C7DE2-E2B1-4C58-9870-805A76D8B25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474F4-BD5E-4E4B-92DD-F9CF86C0C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2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/>
              <a:t>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474F4-BD5E-4E4B-92DD-F9CF86C0CF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1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35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12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6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9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40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3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19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07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8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12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8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8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1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23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6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D0EB-C85E-4270-9999-D285A6FFF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685800"/>
            <a:ext cx="2743200" cy="95747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C00000"/>
                </a:solidFill>
              </a:rPr>
              <a:t>WELCOME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F492A-6829-4CA9-8C25-BE8DD6DBC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D0C3B3-6285-4080-81E2-F08091F43334}"/>
              </a:ext>
            </a:extLst>
          </p:cNvPr>
          <p:cNvSpPr txBox="1"/>
          <p:nvPr/>
        </p:nvSpPr>
        <p:spPr>
          <a:xfrm>
            <a:off x="2209800" y="6858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D71F1-C931-4C96-93F4-5F32868A1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9AF7F-466C-4275-9F09-93D20CE5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7A53A-E80D-4088-87D5-9C82A90E9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Rayhana</a:t>
            </a:r>
            <a:r>
              <a:rPr lang="en-US" dirty="0"/>
              <a:t> khatun</a:t>
            </a:r>
          </a:p>
          <a:p>
            <a:r>
              <a:rPr lang="en-US" dirty="0" err="1"/>
              <a:t>Designation:Assestent</a:t>
            </a:r>
            <a:r>
              <a:rPr lang="en-US" dirty="0"/>
              <a:t> </a:t>
            </a:r>
          </a:p>
          <a:p>
            <a:r>
              <a:rPr lang="en-US" dirty="0" err="1"/>
              <a:t>School:valluk</a:t>
            </a:r>
            <a:r>
              <a:rPr lang="en-US" dirty="0"/>
              <a:t> </a:t>
            </a:r>
            <a:r>
              <a:rPr lang="en-US" dirty="0" err="1"/>
              <a:t>danga</a:t>
            </a:r>
            <a:r>
              <a:rPr lang="en-US" dirty="0"/>
              <a:t> government primary school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796A1-441B-4B61-8A38-174A11F4BD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Class :Two</a:t>
            </a:r>
          </a:p>
          <a:p>
            <a:r>
              <a:rPr lang="en-US" dirty="0" err="1"/>
              <a:t>Subjed:English</a:t>
            </a:r>
            <a:r>
              <a:rPr lang="en-US" dirty="0"/>
              <a:t> for today</a:t>
            </a:r>
          </a:p>
          <a:p>
            <a:pPr marL="0" indent="0">
              <a:buNone/>
            </a:pPr>
            <a:r>
              <a:rPr lang="en-US" dirty="0"/>
              <a:t>Losson:4-6</a:t>
            </a:r>
          </a:p>
          <a:p>
            <a:pPr marL="0" indent="0">
              <a:buNone/>
            </a:pPr>
            <a:r>
              <a:rPr lang="en-US" dirty="0"/>
              <a:t>Unit:16</a:t>
            </a:r>
          </a:p>
          <a:p>
            <a:r>
              <a:rPr lang="en-US" dirty="0"/>
              <a:t>Deat:18.2.2020</a:t>
            </a:r>
          </a:p>
        </p:txBody>
      </p:sp>
    </p:spTree>
    <p:extLst>
      <p:ext uri="{BB962C8B-B14F-4D97-AF65-F5344CB8AC3E}">
        <p14:creationId xmlns:p14="http://schemas.microsoft.com/office/powerpoint/2010/main" val="356685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6896-6463-40E0-9B36-A796BCA463EB}"/>
              </a:ext>
            </a:extLst>
          </p:cNvPr>
          <p:cNvSpPr txBox="1"/>
          <p:nvPr/>
        </p:nvSpPr>
        <p:spPr>
          <a:xfrm>
            <a:off x="2819400" y="1371600"/>
            <a:ext cx="4419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Learning out come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B35DA-A369-4D5F-8963-CE107E3D2D78}"/>
              </a:ext>
            </a:extLst>
          </p:cNvPr>
          <p:cNvSpPr txBox="1"/>
          <p:nvPr/>
        </p:nvSpPr>
        <p:spPr>
          <a:xfrm>
            <a:off x="762000" y="2438400"/>
            <a:ext cx="7162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Listening:1.1.1 become familiar with English sounds by listening to common </a:t>
            </a:r>
            <a:r>
              <a:rPr lang="en-US" dirty="0" err="1"/>
              <a:t>english</a:t>
            </a:r>
            <a:r>
              <a:rPr lang="en-US" dirty="0"/>
              <a:t> words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EF01D-916F-4BC5-AE36-FF079D6FD6EB}"/>
              </a:ext>
            </a:extLst>
          </p:cNvPr>
          <p:cNvSpPr txBox="1"/>
          <p:nvPr/>
        </p:nvSpPr>
        <p:spPr>
          <a:xfrm>
            <a:off x="762000" y="3180491"/>
            <a:ext cx="7391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Speaking :1.1.1 repeat after the teacher simple words and phrases with proper sounds and stress . 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B89EC-2656-458B-9740-4B7A2F66F64B}"/>
              </a:ext>
            </a:extLst>
          </p:cNvPr>
          <p:cNvSpPr txBox="1"/>
          <p:nvPr/>
        </p:nvSpPr>
        <p:spPr>
          <a:xfrm>
            <a:off x="1098698" y="4199581"/>
            <a:ext cx="7086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1.1.2 say simple word and phrases with proper sounds and stress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4F945-00F5-496A-9AE7-8D93940F9149}"/>
              </a:ext>
            </a:extLst>
          </p:cNvPr>
          <p:cNvSpPr txBox="1"/>
          <p:nvPr/>
        </p:nvSpPr>
        <p:spPr>
          <a:xfrm>
            <a:off x="609600" y="4848536"/>
            <a:ext cx="8001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Reading;1.4.1 read words and </a:t>
            </a:r>
            <a:r>
              <a:rPr lang="en-US" dirty="0" err="1"/>
              <a:t>phrasen</a:t>
            </a:r>
            <a:r>
              <a:rPr lang="en-US" dirty="0"/>
              <a:t> with the help of visual clues (about 30 new words) and simple sentences.</a:t>
            </a:r>
          </a:p>
        </p:txBody>
      </p:sp>
    </p:spTree>
    <p:extLst>
      <p:ext uri="{BB962C8B-B14F-4D97-AF65-F5344CB8AC3E}">
        <p14:creationId xmlns:p14="http://schemas.microsoft.com/office/powerpoint/2010/main" val="353947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533400" y="685800"/>
            <a:ext cx="2667000" cy="2438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4457702" y="1136373"/>
            <a:ext cx="2667000" cy="243840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762000" y="3581401"/>
            <a:ext cx="2209800" cy="1828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657600" y="4114800"/>
            <a:ext cx="3581400" cy="15240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55B9A-D124-4491-BBE1-8B636F6CB693}"/>
              </a:ext>
            </a:extLst>
          </p:cNvPr>
          <p:cNvSpPr txBox="1"/>
          <p:nvPr/>
        </p:nvSpPr>
        <p:spPr>
          <a:xfrm>
            <a:off x="2667000" y="457200"/>
            <a:ext cx="2209800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Colours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0BBAEF-9105-4C63-9680-E672C9C49446}"/>
              </a:ext>
            </a:extLst>
          </p:cNvPr>
          <p:cNvSpPr txBox="1"/>
          <p:nvPr/>
        </p:nvSpPr>
        <p:spPr>
          <a:xfrm>
            <a:off x="1318592" y="640428"/>
            <a:ext cx="6096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Teacher’s 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40CE4-CD92-4700-A54B-8BD902D120EA}"/>
              </a:ext>
            </a:extLst>
          </p:cNvPr>
          <p:cNvSpPr txBox="1"/>
          <p:nvPr/>
        </p:nvSpPr>
        <p:spPr>
          <a:xfrm>
            <a:off x="708992" y="2393170"/>
            <a:ext cx="1219200" cy="10668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984F8D-6468-4E9E-A8C2-9468499E9589}"/>
              </a:ext>
            </a:extLst>
          </p:cNvPr>
          <p:cNvSpPr/>
          <p:nvPr/>
        </p:nvSpPr>
        <p:spPr>
          <a:xfrm>
            <a:off x="833169" y="4289382"/>
            <a:ext cx="1371600" cy="1295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F2A8FDF-48D2-4D23-809C-E9117A27D3BA}"/>
              </a:ext>
            </a:extLst>
          </p:cNvPr>
          <p:cNvSpPr/>
          <p:nvPr/>
        </p:nvSpPr>
        <p:spPr>
          <a:xfrm>
            <a:off x="2945296" y="2236305"/>
            <a:ext cx="1752600" cy="1295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CC09C-C9F2-4DAF-BE82-E8CDA3164ECB}"/>
              </a:ext>
            </a:extLst>
          </p:cNvPr>
          <p:cNvSpPr txBox="1"/>
          <p:nvPr/>
        </p:nvSpPr>
        <p:spPr>
          <a:xfrm>
            <a:off x="5715000" y="2393170"/>
            <a:ext cx="1219200" cy="113853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C9BDE-1C9A-4468-BEDE-5B3F1EB9EFF2}"/>
              </a:ext>
            </a:extLst>
          </p:cNvPr>
          <p:cNvSpPr txBox="1"/>
          <p:nvPr/>
        </p:nvSpPr>
        <p:spPr>
          <a:xfrm>
            <a:off x="1066800" y="3657600"/>
            <a:ext cx="131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94D61-3F3A-49F2-81A5-845E135DBBD1}"/>
              </a:ext>
            </a:extLst>
          </p:cNvPr>
          <p:cNvSpPr txBox="1"/>
          <p:nvPr/>
        </p:nvSpPr>
        <p:spPr>
          <a:xfrm>
            <a:off x="3508513" y="3657600"/>
            <a:ext cx="187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757D9-FDDB-4195-B82B-55D4D6B89CB1}"/>
              </a:ext>
            </a:extLst>
          </p:cNvPr>
          <p:cNvSpPr txBox="1"/>
          <p:nvPr/>
        </p:nvSpPr>
        <p:spPr>
          <a:xfrm>
            <a:off x="6009861" y="3657600"/>
            <a:ext cx="203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4332A-77FF-40CD-AE09-322C9C0B0641}"/>
              </a:ext>
            </a:extLst>
          </p:cNvPr>
          <p:cNvSpPr txBox="1"/>
          <p:nvPr/>
        </p:nvSpPr>
        <p:spPr>
          <a:xfrm>
            <a:off x="581010" y="5811998"/>
            <a:ext cx="16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16180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395879-F022-4EE9-95F6-4EC6EF4FA623}"/>
              </a:ext>
            </a:extLst>
          </p:cNvPr>
          <p:cNvSpPr txBox="1"/>
          <p:nvPr/>
        </p:nvSpPr>
        <p:spPr>
          <a:xfrm flipV="1">
            <a:off x="3207027" y="685800"/>
            <a:ext cx="266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53165-1CD7-47DB-AFAE-E4E773A79E98}"/>
              </a:ext>
            </a:extLst>
          </p:cNvPr>
          <p:cNvSpPr/>
          <p:nvPr/>
        </p:nvSpPr>
        <p:spPr>
          <a:xfrm>
            <a:off x="674313" y="2514598"/>
            <a:ext cx="2166731" cy="108444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F09F00-259E-4A4A-8E45-0610FF05083F}"/>
              </a:ext>
            </a:extLst>
          </p:cNvPr>
          <p:cNvSpPr/>
          <p:nvPr/>
        </p:nvSpPr>
        <p:spPr>
          <a:xfrm>
            <a:off x="3674164" y="1911626"/>
            <a:ext cx="1795671" cy="15173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1D748-04D1-41D5-9A85-D2AEB3D37C2E}"/>
              </a:ext>
            </a:extLst>
          </p:cNvPr>
          <p:cNvSpPr txBox="1"/>
          <p:nvPr/>
        </p:nvSpPr>
        <p:spPr>
          <a:xfrm>
            <a:off x="4162779" y="4004840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yellow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DAF1F-BC06-474A-B8F5-66AA0ACA68C4}"/>
              </a:ext>
            </a:extLst>
          </p:cNvPr>
          <p:cNvSpPr txBox="1"/>
          <p:nvPr/>
        </p:nvSpPr>
        <p:spPr>
          <a:xfrm>
            <a:off x="317886" y="3943285"/>
            <a:ext cx="252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indigo</a:t>
            </a:r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B3D3651-4E7B-4757-ACEB-E99EDF4BB42E}"/>
              </a:ext>
            </a:extLst>
          </p:cNvPr>
          <p:cNvSpPr/>
          <p:nvPr/>
        </p:nvSpPr>
        <p:spPr>
          <a:xfrm>
            <a:off x="6172200" y="1755911"/>
            <a:ext cx="1702903" cy="1517374"/>
          </a:xfrm>
          <a:prstGeom prst="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DA7B4-4A01-4A45-A75E-C7ABEC862764}"/>
              </a:ext>
            </a:extLst>
          </p:cNvPr>
          <p:cNvSpPr txBox="1"/>
          <p:nvPr/>
        </p:nvSpPr>
        <p:spPr>
          <a:xfrm>
            <a:off x="6224779" y="3974063"/>
            <a:ext cx="170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violet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2" grpId="0"/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789DE-7427-4424-AF43-48B5429B4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0" y="3309921"/>
            <a:ext cx="28579" cy="238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B44BD7-4CBE-47C8-BDF4-FEC1820A2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4650"/>
            <a:ext cx="3352800" cy="4428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89044C-30DC-4C80-8D16-690E9C3DC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32598"/>
            <a:ext cx="4145735" cy="2030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951CB1-3239-453D-9732-AB619A978F25}"/>
              </a:ext>
            </a:extLst>
          </p:cNvPr>
          <p:cNvSpPr txBox="1"/>
          <p:nvPr/>
        </p:nvSpPr>
        <p:spPr>
          <a:xfrm>
            <a:off x="4739867" y="1128257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Open page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95F2C-F3F0-483E-8F20-1BA1EF2E226F}"/>
              </a:ext>
            </a:extLst>
          </p:cNvPr>
          <p:cNvSpPr txBox="1"/>
          <p:nvPr/>
        </p:nvSpPr>
        <p:spPr>
          <a:xfrm>
            <a:off x="1981200" y="1066800"/>
            <a:ext cx="52578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Group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A8535-517E-4AFB-8C22-92EB1E1CB4F6}"/>
              </a:ext>
            </a:extLst>
          </p:cNvPr>
          <p:cNvSpPr txBox="1"/>
          <p:nvPr/>
        </p:nvSpPr>
        <p:spPr>
          <a:xfrm>
            <a:off x="1981200" y="2590800"/>
            <a:ext cx="52578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Group A:Red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Group B:green</a:t>
            </a: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26AA4D0B-0603-4AD8-8264-1916359461E2}"/>
              </a:ext>
            </a:extLst>
          </p:cNvPr>
          <p:cNvSpPr/>
          <p:nvPr/>
        </p:nvSpPr>
        <p:spPr>
          <a:xfrm rot="21338797">
            <a:off x="1790949" y="4888328"/>
            <a:ext cx="1354099" cy="106191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B5EA4414-9925-4141-AC85-1E59B1D44556}"/>
              </a:ext>
            </a:extLst>
          </p:cNvPr>
          <p:cNvSpPr/>
          <p:nvPr/>
        </p:nvSpPr>
        <p:spPr>
          <a:xfrm>
            <a:off x="5791200" y="4838466"/>
            <a:ext cx="1143000" cy="1161634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E3C897-9313-41F0-8E93-50FF4140FB2D}"/>
              </a:ext>
            </a:extLst>
          </p:cNvPr>
          <p:cNvSpPr txBox="1"/>
          <p:nvPr/>
        </p:nvSpPr>
        <p:spPr>
          <a:xfrm>
            <a:off x="2438400" y="1676400"/>
            <a:ext cx="5105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Assesment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4B557-484B-4F14-9E1B-F326483C503B}"/>
              </a:ext>
            </a:extLst>
          </p:cNvPr>
          <p:cNvSpPr txBox="1"/>
          <p:nvPr/>
        </p:nvSpPr>
        <p:spPr>
          <a:xfrm>
            <a:off x="1981200" y="2824347"/>
            <a:ext cx="5715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Say the name of </a:t>
            </a:r>
            <a:r>
              <a:rPr lang="en-US" sz="3200" dirty="0" err="1"/>
              <a:t>colours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676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951</TotalTime>
  <Words>135</Words>
  <Application>Microsoft Office PowerPoint</Application>
  <PresentationFormat>On-screen Show (4:3)</PresentationFormat>
  <Paragraphs>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WELCOME</vt:lpstr>
      <vt:lpstr>IDETITY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I K O N</dc:creator>
  <cp:lastModifiedBy>DPE</cp:lastModifiedBy>
  <cp:revision>118</cp:revision>
  <dcterms:created xsi:type="dcterms:W3CDTF">2006-08-16T00:00:00Z</dcterms:created>
  <dcterms:modified xsi:type="dcterms:W3CDTF">2020-02-19T06:13:43Z</dcterms:modified>
</cp:coreProperties>
</file>