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84" r:id="rId16"/>
    <p:sldId id="274" r:id="rId17"/>
    <p:sldId id="275" r:id="rId18"/>
    <p:sldId id="276" r:id="rId19"/>
    <p:sldId id="277" r:id="rId20"/>
    <p:sldId id="280" r:id="rId21"/>
    <p:sldId id="279" r:id="rId22"/>
    <p:sldId id="278" r:id="rId23"/>
    <p:sldId id="283" r:id="rId24"/>
    <p:sldId id="281" r:id="rId25"/>
    <p:sldId id="263" r:id="rId26"/>
    <p:sldId id="282" r:id="rId27"/>
    <p:sldId id="26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3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2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F30744-82F0-4305-A6B8-DBA4E8868AF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F44DC4-2C9D-4F2B-A105-EFA2AD06AB19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28575">
          <a:solidFill>
            <a:srgbClr val="00B0F0"/>
          </a:solidFill>
        </a:ln>
      </dgm:spPr>
      <dgm:t>
        <a:bodyPr/>
        <a:lstStyle/>
        <a:p>
          <a:pPr>
            <a:buNone/>
          </a:pPr>
          <a:r>
            <a:rPr lang="bn-BD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পানির প্রাকৃতিক উৎস</a:t>
          </a:r>
          <a:endParaRPr lang="en-US" dirty="0"/>
        </a:p>
      </dgm:t>
    </dgm:pt>
    <dgm:pt modelId="{21B56CDB-3209-4ADC-86AA-C8607E67706E}" type="parTrans" cxnId="{98E24463-4E4A-41FA-AC85-5709DF4B8290}">
      <dgm:prSet/>
      <dgm:spPr/>
      <dgm:t>
        <a:bodyPr/>
        <a:lstStyle/>
        <a:p>
          <a:endParaRPr lang="en-US"/>
        </a:p>
      </dgm:t>
    </dgm:pt>
    <dgm:pt modelId="{5BCBB2CE-7BA7-4163-AFEA-F1CE45744A6C}" type="sibTrans" cxnId="{98E24463-4E4A-41FA-AC85-5709DF4B8290}">
      <dgm:prSet/>
      <dgm:spPr/>
      <dgm:t>
        <a:bodyPr/>
        <a:lstStyle/>
        <a:p>
          <a:endParaRPr lang="en-US"/>
        </a:p>
      </dgm:t>
    </dgm:pt>
    <dgm:pt modelId="{792E4257-7A99-4927-AB7B-B76852C697C3}">
      <dgm:prSet phldrT="[Text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 w="28575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bn-BD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সমুদ্র</a:t>
          </a:r>
          <a:endParaRPr lang="en-US" dirty="0"/>
        </a:p>
      </dgm:t>
    </dgm:pt>
    <dgm:pt modelId="{849190FF-08E4-4C8E-AE2F-FBAC463D7E56}" type="parTrans" cxnId="{25E7315B-F8BC-40A4-8E62-7170C144FFCB}">
      <dgm:prSet/>
      <dgm:spPr/>
      <dgm:t>
        <a:bodyPr/>
        <a:lstStyle/>
        <a:p>
          <a:endParaRPr lang="en-US"/>
        </a:p>
      </dgm:t>
    </dgm:pt>
    <dgm:pt modelId="{18B781E5-345E-4035-ABD2-9A880CCDBAB2}" type="sibTrans" cxnId="{25E7315B-F8BC-40A4-8E62-7170C144FFCB}">
      <dgm:prSet/>
      <dgm:spPr/>
      <dgm:t>
        <a:bodyPr/>
        <a:lstStyle/>
        <a:p>
          <a:endParaRPr lang="en-US"/>
        </a:p>
      </dgm:t>
    </dgm:pt>
    <dgm:pt modelId="{98DC04DC-2718-43D2-BE09-C4AF99FB4362}">
      <dgm:prSet phldrT="[Text]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  <a:ln w="28575">
          <a:solidFill>
            <a:srgbClr val="002060"/>
          </a:solidFill>
        </a:ln>
      </dgm:spPr>
      <dgm:t>
        <a:bodyPr/>
        <a:lstStyle/>
        <a:p>
          <a:pPr>
            <a:buNone/>
          </a:pPr>
          <a:r>
            <a:rPr lang="bn-BD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হাওড়</a:t>
          </a:r>
          <a:endParaRPr lang="en-US" dirty="0">
            <a:solidFill>
              <a:srgbClr val="0070C0"/>
            </a:solidFill>
          </a:endParaRPr>
        </a:p>
      </dgm:t>
    </dgm:pt>
    <dgm:pt modelId="{995DB5E4-2DE9-408A-971E-530E43743954}" type="parTrans" cxnId="{20E97899-6B6F-4516-80C4-11C1B6AFED32}">
      <dgm:prSet/>
      <dgm:spPr/>
      <dgm:t>
        <a:bodyPr/>
        <a:lstStyle/>
        <a:p>
          <a:endParaRPr lang="en-US"/>
        </a:p>
      </dgm:t>
    </dgm:pt>
    <dgm:pt modelId="{A8C1F972-218C-4C11-BBF5-207CBB9F6A38}" type="sibTrans" cxnId="{20E97899-6B6F-4516-80C4-11C1B6AFED32}">
      <dgm:prSet/>
      <dgm:spPr/>
      <dgm:t>
        <a:bodyPr/>
        <a:lstStyle/>
        <a:p>
          <a:endParaRPr lang="en-US"/>
        </a:p>
      </dgm:t>
    </dgm:pt>
    <dgm:pt modelId="{FDA8C769-5E5C-4DC9-B986-AB5F7C7EC060}">
      <dgm:prSet phldrT="[Text]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  <a:ln w="28575">
          <a:solidFill>
            <a:srgbClr val="C00000"/>
          </a:solidFill>
        </a:ln>
      </dgm:spPr>
      <dgm:t>
        <a:bodyPr/>
        <a:lstStyle/>
        <a:p>
          <a:pPr>
            <a:buNone/>
          </a:pPr>
          <a:r>
            <a:rPr lang="bn-BD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হ্রদ</a:t>
          </a:r>
          <a:endParaRPr lang="en-US" dirty="0"/>
        </a:p>
      </dgm:t>
    </dgm:pt>
    <dgm:pt modelId="{E6072784-CD26-414C-A784-A2133C7B1C34}" type="parTrans" cxnId="{3026238C-604F-4430-B1F9-1435A76A18E5}">
      <dgm:prSet/>
      <dgm:spPr/>
      <dgm:t>
        <a:bodyPr/>
        <a:lstStyle/>
        <a:p>
          <a:endParaRPr lang="en-US"/>
        </a:p>
      </dgm:t>
    </dgm:pt>
    <dgm:pt modelId="{845782E1-F6F0-4D30-8DCA-7C71A53CC981}" type="sibTrans" cxnId="{3026238C-604F-4430-B1F9-1435A76A18E5}">
      <dgm:prSet/>
      <dgm:spPr/>
      <dgm:t>
        <a:bodyPr/>
        <a:lstStyle/>
        <a:p>
          <a:endParaRPr lang="en-US"/>
        </a:p>
      </dgm:t>
    </dgm:pt>
    <dgm:pt modelId="{EEBA9040-0109-4BD2-9D6E-33E3AC86972F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28575">
          <a:solidFill>
            <a:srgbClr val="7030A0"/>
          </a:solidFill>
        </a:ln>
      </dgm:spPr>
      <dgm:t>
        <a:bodyPr/>
        <a:lstStyle/>
        <a:p>
          <a:pPr>
            <a:buNone/>
          </a:pPr>
          <a:r>
            <a:rPr lang="bn-BD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বৃষ্টি</a:t>
          </a:r>
          <a:endParaRPr lang="en-US" dirty="0"/>
        </a:p>
      </dgm:t>
    </dgm:pt>
    <dgm:pt modelId="{1A5651A7-299C-4BEB-B41B-4B60EBD4A83C}" type="parTrans" cxnId="{4929D7D3-827B-4E0C-B491-8CC9152395DC}">
      <dgm:prSet/>
      <dgm:spPr/>
      <dgm:t>
        <a:bodyPr/>
        <a:lstStyle/>
        <a:p>
          <a:endParaRPr lang="en-US"/>
        </a:p>
      </dgm:t>
    </dgm:pt>
    <dgm:pt modelId="{4A01F776-15CE-481F-A1F5-A624CEBC7159}" type="sibTrans" cxnId="{4929D7D3-827B-4E0C-B491-8CC9152395DC}">
      <dgm:prSet/>
      <dgm:spPr/>
      <dgm:t>
        <a:bodyPr/>
        <a:lstStyle/>
        <a:p>
          <a:endParaRPr lang="en-US"/>
        </a:p>
      </dgm:t>
    </dgm:pt>
    <dgm:pt modelId="{6A9CFC7D-ACA8-4BD0-9689-06D333D62912}">
      <dgm:prSet phldrT="[Text]"/>
      <dgm:spPr>
        <a:blipFill rotWithShape="0">
          <a:blip xmlns:r="http://schemas.openxmlformats.org/officeDocument/2006/relationships" r:embed="rId5"/>
          <a:tile tx="0" ty="0" sx="100000" sy="100000" flip="none" algn="tl"/>
        </a:blipFill>
        <a:ln w="28575">
          <a:solidFill>
            <a:srgbClr val="00B0F0"/>
          </a:solidFill>
        </a:ln>
      </dgm:spPr>
      <dgm:t>
        <a:bodyPr/>
        <a:lstStyle/>
        <a:p>
          <a:pPr>
            <a:buNone/>
          </a:pPr>
          <a:r>
            <a:rPr lang="bn-BD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খালবিল</a:t>
          </a:r>
          <a:endParaRPr lang="en-US" dirty="0"/>
        </a:p>
      </dgm:t>
    </dgm:pt>
    <dgm:pt modelId="{B28B87F1-365A-4094-AE52-E3968EDF6141}" type="parTrans" cxnId="{785FE687-3EDA-42CB-871B-43ABF15BFF47}">
      <dgm:prSet/>
      <dgm:spPr/>
      <dgm:t>
        <a:bodyPr/>
        <a:lstStyle/>
        <a:p>
          <a:endParaRPr lang="en-US"/>
        </a:p>
      </dgm:t>
    </dgm:pt>
    <dgm:pt modelId="{5985FAF6-A7F3-47EF-A107-A2B1364F672B}" type="sibTrans" cxnId="{785FE687-3EDA-42CB-871B-43ABF15BFF47}">
      <dgm:prSet/>
      <dgm:spPr/>
      <dgm:t>
        <a:bodyPr/>
        <a:lstStyle/>
        <a:p>
          <a:endParaRPr lang="en-US"/>
        </a:p>
      </dgm:t>
    </dgm:pt>
    <dgm:pt modelId="{7D2AB72E-E9FB-4164-BC7D-2E0C0CC6A2C8}">
      <dgm:prSet phldrT="[Text]"/>
      <dgm:spPr>
        <a:blipFill rotWithShape="0">
          <a:blip xmlns:r="http://schemas.openxmlformats.org/officeDocument/2006/relationships" r:embed="rId6"/>
          <a:tile tx="0" ty="0" sx="100000" sy="100000" flip="none" algn="tl"/>
        </a:blipFill>
        <a:ln w="28575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bn-BD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নদী-নালা</a:t>
          </a:r>
          <a:endParaRPr lang="en-US" dirty="0"/>
        </a:p>
      </dgm:t>
    </dgm:pt>
    <dgm:pt modelId="{947B0106-2EEE-4D52-9BFB-7A31095203EA}" type="parTrans" cxnId="{4503AB04-A624-4492-BF38-01407E921558}">
      <dgm:prSet/>
      <dgm:spPr/>
      <dgm:t>
        <a:bodyPr/>
        <a:lstStyle/>
        <a:p>
          <a:endParaRPr lang="en-US"/>
        </a:p>
      </dgm:t>
    </dgm:pt>
    <dgm:pt modelId="{E36CF8BA-CF89-4ADC-B33E-E48F0E1C7878}" type="sibTrans" cxnId="{4503AB04-A624-4492-BF38-01407E921558}">
      <dgm:prSet/>
      <dgm:spPr/>
      <dgm:t>
        <a:bodyPr/>
        <a:lstStyle/>
        <a:p>
          <a:endParaRPr lang="en-US"/>
        </a:p>
      </dgm:t>
    </dgm:pt>
    <dgm:pt modelId="{6DAF3BC2-4267-47DD-AD76-82F649EF3B76}" type="pres">
      <dgm:prSet presAssocID="{AAF30744-82F0-4305-A6B8-DBA4E8868AF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CAF9592-14FF-4B28-ABA2-22684028A8DA}" type="pres">
      <dgm:prSet presAssocID="{E1F44DC4-2C9D-4F2B-A105-EFA2AD06AB19}" presName="singleCycle" presStyleCnt="0"/>
      <dgm:spPr/>
    </dgm:pt>
    <dgm:pt modelId="{AA16C2B7-83A7-46A3-8249-C425FDC26384}" type="pres">
      <dgm:prSet presAssocID="{E1F44DC4-2C9D-4F2B-A105-EFA2AD06AB19}" presName="singleCenter" presStyleLbl="node1" presStyleIdx="0" presStyleCnt="7" custScaleX="122222" custScaleY="102430">
        <dgm:presLayoutVars>
          <dgm:chMax val="7"/>
          <dgm:chPref val="7"/>
        </dgm:presLayoutVars>
      </dgm:prSet>
      <dgm:spPr/>
    </dgm:pt>
    <dgm:pt modelId="{024C2993-7454-4CE9-9868-BF9E9BDF4481}" type="pres">
      <dgm:prSet presAssocID="{849190FF-08E4-4C8E-AE2F-FBAC463D7E56}" presName="Name56" presStyleLbl="parChTrans1D2" presStyleIdx="0" presStyleCnt="6"/>
      <dgm:spPr/>
    </dgm:pt>
    <dgm:pt modelId="{369161B4-720A-4721-9BA3-A8E5735FB4C3}" type="pres">
      <dgm:prSet presAssocID="{792E4257-7A99-4927-AB7B-B76852C697C3}" presName="text0" presStyleLbl="node1" presStyleIdx="1" presStyleCnt="7">
        <dgm:presLayoutVars>
          <dgm:bulletEnabled val="1"/>
        </dgm:presLayoutVars>
      </dgm:prSet>
      <dgm:spPr/>
    </dgm:pt>
    <dgm:pt modelId="{6C83A864-F7A6-4833-B3B9-62954EE78691}" type="pres">
      <dgm:prSet presAssocID="{995DB5E4-2DE9-408A-971E-530E43743954}" presName="Name56" presStyleLbl="parChTrans1D2" presStyleIdx="1" presStyleCnt="6"/>
      <dgm:spPr/>
    </dgm:pt>
    <dgm:pt modelId="{CD8FE546-0711-419F-8C9C-D65D3D52E78D}" type="pres">
      <dgm:prSet presAssocID="{98DC04DC-2718-43D2-BE09-C4AF99FB4362}" presName="text0" presStyleLbl="node1" presStyleIdx="2" presStyleCnt="7">
        <dgm:presLayoutVars>
          <dgm:bulletEnabled val="1"/>
        </dgm:presLayoutVars>
      </dgm:prSet>
      <dgm:spPr/>
    </dgm:pt>
    <dgm:pt modelId="{3306FB68-21F8-4FF0-9A41-EB66A5E89CED}" type="pres">
      <dgm:prSet presAssocID="{1A5651A7-299C-4BEB-B41B-4B60EBD4A83C}" presName="Name56" presStyleLbl="parChTrans1D2" presStyleIdx="2" presStyleCnt="6"/>
      <dgm:spPr/>
    </dgm:pt>
    <dgm:pt modelId="{2FF0F027-B862-4942-BA94-3BEDA22F16DD}" type="pres">
      <dgm:prSet presAssocID="{EEBA9040-0109-4BD2-9D6E-33E3AC86972F}" presName="text0" presStyleLbl="node1" presStyleIdx="3" presStyleCnt="7">
        <dgm:presLayoutVars>
          <dgm:bulletEnabled val="1"/>
        </dgm:presLayoutVars>
      </dgm:prSet>
      <dgm:spPr/>
    </dgm:pt>
    <dgm:pt modelId="{C2FD2455-4C7C-4B57-88CC-5FB07D90E8BD}" type="pres">
      <dgm:prSet presAssocID="{B28B87F1-365A-4094-AE52-E3968EDF6141}" presName="Name56" presStyleLbl="parChTrans1D2" presStyleIdx="3" presStyleCnt="6"/>
      <dgm:spPr/>
    </dgm:pt>
    <dgm:pt modelId="{8088E37D-6C9A-41DF-A87B-8CA4BE3E732F}" type="pres">
      <dgm:prSet presAssocID="{6A9CFC7D-ACA8-4BD0-9689-06D333D62912}" presName="text0" presStyleLbl="node1" presStyleIdx="4" presStyleCnt="7">
        <dgm:presLayoutVars>
          <dgm:bulletEnabled val="1"/>
        </dgm:presLayoutVars>
      </dgm:prSet>
      <dgm:spPr/>
    </dgm:pt>
    <dgm:pt modelId="{BB4D4ACE-E1F2-4E3F-AC5A-A15DED513517}" type="pres">
      <dgm:prSet presAssocID="{947B0106-2EEE-4D52-9BFB-7A31095203EA}" presName="Name56" presStyleLbl="parChTrans1D2" presStyleIdx="4" presStyleCnt="6"/>
      <dgm:spPr/>
    </dgm:pt>
    <dgm:pt modelId="{58D23063-8EDE-4CA6-9C82-34AC521B21A3}" type="pres">
      <dgm:prSet presAssocID="{7D2AB72E-E9FB-4164-BC7D-2E0C0CC6A2C8}" presName="text0" presStyleLbl="node1" presStyleIdx="5" presStyleCnt="7">
        <dgm:presLayoutVars>
          <dgm:bulletEnabled val="1"/>
        </dgm:presLayoutVars>
      </dgm:prSet>
      <dgm:spPr/>
    </dgm:pt>
    <dgm:pt modelId="{4C5BA9FB-D737-4D9E-B43E-895F6AAAC3BA}" type="pres">
      <dgm:prSet presAssocID="{E6072784-CD26-414C-A784-A2133C7B1C34}" presName="Name56" presStyleLbl="parChTrans1D2" presStyleIdx="5" presStyleCnt="6"/>
      <dgm:spPr/>
    </dgm:pt>
    <dgm:pt modelId="{159BC649-F371-479A-9B5D-687AF618228D}" type="pres">
      <dgm:prSet presAssocID="{FDA8C769-5E5C-4DC9-B986-AB5F7C7EC060}" presName="text0" presStyleLbl="node1" presStyleIdx="6" presStyleCnt="7">
        <dgm:presLayoutVars>
          <dgm:bulletEnabled val="1"/>
        </dgm:presLayoutVars>
      </dgm:prSet>
      <dgm:spPr/>
    </dgm:pt>
  </dgm:ptLst>
  <dgm:cxnLst>
    <dgm:cxn modelId="{4503AB04-A624-4492-BF38-01407E921558}" srcId="{E1F44DC4-2C9D-4F2B-A105-EFA2AD06AB19}" destId="{7D2AB72E-E9FB-4164-BC7D-2E0C0CC6A2C8}" srcOrd="4" destOrd="0" parTransId="{947B0106-2EEE-4D52-9BFB-7A31095203EA}" sibTransId="{E36CF8BA-CF89-4ADC-B33E-E48F0E1C7878}"/>
    <dgm:cxn modelId="{A76CBE22-3223-43DE-8DD1-20E67B10823A}" type="presOf" srcId="{7D2AB72E-E9FB-4164-BC7D-2E0C0CC6A2C8}" destId="{58D23063-8EDE-4CA6-9C82-34AC521B21A3}" srcOrd="0" destOrd="0" presId="urn:microsoft.com/office/officeart/2008/layout/RadialCluster"/>
    <dgm:cxn modelId="{5A1CD32C-1793-4005-88C0-30A22AAF17EF}" type="presOf" srcId="{995DB5E4-2DE9-408A-971E-530E43743954}" destId="{6C83A864-F7A6-4833-B3B9-62954EE78691}" srcOrd="0" destOrd="0" presId="urn:microsoft.com/office/officeart/2008/layout/RadialCluster"/>
    <dgm:cxn modelId="{FF47AE40-E874-46A8-A300-1330AE959836}" type="presOf" srcId="{AAF30744-82F0-4305-A6B8-DBA4E8868AFA}" destId="{6DAF3BC2-4267-47DD-AD76-82F649EF3B76}" srcOrd="0" destOrd="0" presId="urn:microsoft.com/office/officeart/2008/layout/RadialCluster"/>
    <dgm:cxn modelId="{EECDD340-F7C4-434F-8A73-802BE3C8EDE4}" type="presOf" srcId="{849190FF-08E4-4C8E-AE2F-FBAC463D7E56}" destId="{024C2993-7454-4CE9-9868-BF9E9BDF4481}" srcOrd="0" destOrd="0" presId="urn:microsoft.com/office/officeart/2008/layout/RadialCluster"/>
    <dgm:cxn modelId="{25E7315B-F8BC-40A4-8E62-7170C144FFCB}" srcId="{E1F44DC4-2C9D-4F2B-A105-EFA2AD06AB19}" destId="{792E4257-7A99-4927-AB7B-B76852C697C3}" srcOrd="0" destOrd="0" parTransId="{849190FF-08E4-4C8E-AE2F-FBAC463D7E56}" sibTransId="{18B781E5-345E-4035-ABD2-9A880CCDBAB2}"/>
    <dgm:cxn modelId="{98E24463-4E4A-41FA-AC85-5709DF4B8290}" srcId="{AAF30744-82F0-4305-A6B8-DBA4E8868AFA}" destId="{E1F44DC4-2C9D-4F2B-A105-EFA2AD06AB19}" srcOrd="0" destOrd="0" parTransId="{21B56CDB-3209-4ADC-86AA-C8607E67706E}" sibTransId="{5BCBB2CE-7BA7-4163-AFEA-F1CE45744A6C}"/>
    <dgm:cxn modelId="{785FE687-3EDA-42CB-871B-43ABF15BFF47}" srcId="{E1F44DC4-2C9D-4F2B-A105-EFA2AD06AB19}" destId="{6A9CFC7D-ACA8-4BD0-9689-06D333D62912}" srcOrd="3" destOrd="0" parTransId="{B28B87F1-365A-4094-AE52-E3968EDF6141}" sibTransId="{5985FAF6-A7F3-47EF-A107-A2B1364F672B}"/>
    <dgm:cxn modelId="{5C0CFF87-7E9B-4AD7-BC36-D14D3DCC6E6D}" type="presOf" srcId="{98DC04DC-2718-43D2-BE09-C4AF99FB4362}" destId="{CD8FE546-0711-419F-8C9C-D65D3D52E78D}" srcOrd="0" destOrd="0" presId="urn:microsoft.com/office/officeart/2008/layout/RadialCluster"/>
    <dgm:cxn modelId="{E1CC808A-B4CD-460B-B0C2-D24E5D241CAB}" type="presOf" srcId="{6A9CFC7D-ACA8-4BD0-9689-06D333D62912}" destId="{8088E37D-6C9A-41DF-A87B-8CA4BE3E732F}" srcOrd="0" destOrd="0" presId="urn:microsoft.com/office/officeart/2008/layout/RadialCluster"/>
    <dgm:cxn modelId="{3026238C-604F-4430-B1F9-1435A76A18E5}" srcId="{E1F44DC4-2C9D-4F2B-A105-EFA2AD06AB19}" destId="{FDA8C769-5E5C-4DC9-B986-AB5F7C7EC060}" srcOrd="5" destOrd="0" parTransId="{E6072784-CD26-414C-A784-A2133C7B1C34}" sibTransId="{845782E1-F6F0-4D30-8DCA-7C71A53CC981}"/>
    <dgm:cxn modelId="{20E97899-6B6F-4516-80C4-11C1B6AFED32}" srcId="{E1F44DC4-2C9D-4F2B-A105-EFA2AD06AB19}" destId="{98DC04DC-2718-43D2-BE09-C4AF99FB4362}" srcOrd="1" destOrd="0" parTransId="{995DB5E4-2DE9-408A-971E-530E43743954}" sibTransId="{A8C1F972-218C-4C11-BBF5-207CBB9F6A38}"/>
    <dgm:cxn modelId="{0E157EA2-817C-4E51-A2AE-F349C58FCBB4}" type="presOf" srcId="{FDA8C769-5E5C-4DC9-B986-AB5F7C7EC060}" destId="{159BC649-F371-479A-9B5D-687AF618228D}" srcOrd="0" destOrd="0" presId="urn:microsoft.com/office/officeart/2008/layout/RadialCluster"/>
    <dgm:cxn modelId="{3C0697A2-525C-47BC-AB1C-FF81DE45DF4C}" type="presOf" srcId="{E6072784-CD26-414C-A784-A2133C7B1C34}" destId="{4C5BA9FB-D737-4D9E-B43E-895F6AAAC3BA}" srcOrd="0" destOrd="0" presId="urn:microsoft.com/office/officeart/2008/layout/RadialCluster"/>
    <dgm:cxn modelId="{615006B6-BAD7-4E90-8BE5-616D8BED4F6E}" type="presOf" srcId="{B28B87F1-365A-4094-AE52-E3968EDF6141}" destId="{C2FD2455-4C7C-4B57-88CC-5FB07D90E8BD}" srcOrd="0" destOrd="0" presId="urn:microsoft.com/office/officeart/2008/layout/RadialCluster"/>
    <dgm:cxn modelId="{49AE85BA-1856-4D3F-A57A-17B534E3EFD7}" type="presOf" srcId="{792E4257-7A99-4927-AB7B-B76852C697C3}" destId="{369161B4-720A-4721-9BA3-A8E5735FB4C3}" srcOrd="0" destOrd="0" presId="urn:microsoft.com/office/officeart/2008/layout/RadialCluster"/>
    <dgm:cxn modelId="{4929D7D3-827B-4E0C-B491-8CC9152395DC}" srcId="{E1F44DC4-2C9D-4F2B-A105-EFA2AD06AB19}" destId="{EEBA9040-0109-4BD2-9D6E-33E3AC86972F}" srcOrd="2" destOrd="0" parTransId="{1A5651A7-299C-4BEB-B41B-4B60EBD4A83C}" sibTransId="{4A01F776-15CE-481F-A1F5-A624CEBC7159}"/>
    <dgm:cxn modelId="{ADFEADD7-5846-447A-A6DB-CB6E690BE195}" type="presOf" srcId="{E1F44DC4-2C9D-4F2B-A105-EFA2AD06AB19}" destId="{AA16C2B7-83A7-46A3-8249-C425FDC26384}" srcOrd="0" destOrd="0" presId="urn:microsoft.com/office/officeart/2008/layout/RadialCluster"/>
    <dgm:cxn modelId="{A4845CE5-9B4E-43A7-AFB2-072C82991273}" type="presOf" srcId="{947B0106-2EEE-4D52-9BFB-7A31095203EA}" destId="{BB4D4ACE-E1F2-4E3F-AC5A-A15DED513517}" srcOrd="0" destOrd="0" presId="urn:microsoft.com/office/officeart/2008/layout/RadialCluster"/>
    <dgm:cxn modelId="{CA896EE7-6BC0-41D9-8824-C4D3DAABE10D}" type="presOf" srcId="{1A5651A7-299C-4BEB-B41B-4B60EBD4A83C}" destId="{3306FB68-21F8-4FF0-9A41-EB66A5E89CED}" srcOrd="0" destOrd="0" presId="urn:microsoft.com/office/officeart/2008/layout/RadialCluster"/>
    <dgm:cxn modelId="{1C1F49F5-6024-478D-9E4D-EACC10EC0E03}" type="presOf" srcId="{EEBA9040-0109-4BD2-9D6E-33E3AC86972F}" destId="{2FF0F027-B862-4942-BA94-3BEDA22F16DD}" srcOrd="0" destOrd="0" presId="urn:microsoft.com/office/officeart/2008/layout/RadialCluster"/>
    <dgm:cxn modelId="{06A71D76-89EC-4D24-8BD5-A0198AA8B98C}" type="presParOf" srcId="{6DAF3BC2-4267-47DD-AD76-82F649EF3B76}" destId="{DCAF9592-14FF-4B28-ABA2-22684028A8DA}" srcOrd="0" destOrd="0" presId="urn:microsoft.com/office/officeart/2008/layout/RadialCluster"/>
    <dgm:cxn modelId="{5A33302B-9CCD-44F3-A9EB-14A3E0D76EF2}" type="presParOf" srcId="{DCAF9592-14FF-4B28-ABA2-22684028A8DA}" destId="{AA16C2B7-83A7-46A3-8249-C425FDC26384}" srcOrd="0" destOrd="0" presId="urn:microsoft.com/office/officeart/2008/layout/RadialCluster"/>
    <dgm:cxn modelId="{8C750520-9A4A-496E-858F-5B5F67CEB8CE}" type="presParOf" srcId="{DCAF9592-14FF-4B28-ABA2-22684028A8DA}" destId="{024C2993-7454-4CE9-9868-BF9E9BDF4481}" srcOrd="1" destOrd="0" presId="urn:microsoft.com/office/officeart/2008/layout/RadialCluster"/>
    <dgm:cxn modelId="{BEF1BA3F-6847-40B7-9E37-F607222DB8D9}" type="presParOf" srcId="{DCAF9592-14FF-4B28-ABA2-22684028A8DA}" destId="{369161B4-720A-4721-9BA3-A8E5735FB4C3}" srcOrd="2" destOrd="0" presId="urn:microsoft.com/office/officeart/2008/layout/RadialCluster"/>
    <dgm:cxn modelId="{75ED4190-1F18-4131-A052-284F7157984C}" type="presParOf" srcId="{DCAF9592-14FF-4B28-ABA2-22684028A8DA}" destId="{6C83A864-F7A6-4833-B3B9-62954EE78691}" srcOrd="3" destOrd="0" presId="urn:microsoft.com/office/officeart/2008/layout/RadialCluster"/>
    <dgm:cxn modelId="{9DC0A9CF-3845-4413-A4DF-FA273BCEDB35}" type="presParOf" srcId="{DCAF9592-14FF-4B28-ABA2-22684028A8DA}" destId="{CD8FE546-0711-419F-8C9C-D65D3D52E78D}" srcOrd="4" destOrd="0" presId="urn:microsoft.com/office/officeart/2008/layout/RadialCluster"/>
    <dgm:cxn modelId="{EB4BFFB0-EA2F-41E7-B27C-7EF1B461729D}" type="presParOf" srcId="{DCAF9592-14FF-4B28-ABA2-22684028A8DA}" destId="{3306FB68-21F8-4FF0-9A41-EB66A5E89CED}" srcOrd="5" destOrd="0" presId="urn:microsoft.com/office/officeart/2008/layout/RadialCluster"/>
    <dgm:cxn modelId="{E0A55C49-DF6E-442F-B657-E6AE22037A6A}" type="presParOf" srcId="{DCAF9592-14FF-4B28-ABA2-22684028A8DA}" destId="{2FF0F027-B862-4942-BA94-3BEDA22F16DD}" srcOrd="6" destOrd="0" presId="urn:microsoft.com/office/officeart/2008/layout/RadialCluster"/>
    <dgm:cxn modelId="{F62192C7-E772-4EAE-ABEA-31C2E7C8B942}" type="presParOf" srcId="{DCAF9592-14FF-4B28-ABA2-22684028A8DA}" destId="{C2FD2455-4C7C-4B57-88CC-5FB07D90E8BD}" srcOrd="7" destOrd="0" presId="urn:microsoft.com/office/officeart/2008/layout/RadialCluster"/>
    <dgm:cxn modelId="{40A0C99A-5FE5-422F-BED1-601DF74F3AB0}" type="presParOf" srcId="{DCAF9592-14FF-4B28-ABA2-22684028A8DA}" destId="{8088E37D-6C9A-41DF-A87B-8CA4BE3E732F}" srcOrd="8" destOrd="0" presId="urn:microsoft.com/office/officeart/2008/layout/RadialCluster"/>
    <dgm:cxn modelId="{981FBE76-0E53-4613-98BC-15C11BB3F80F}" type="presParOf" srcId="{DCAF9592-14FF-4B28-ABA2-22684028A8DA}" destId="{BB4D4ACE-E1F2-4E3F-AC5A-A15DED513517}" srcOrd="9" destOrd="0" presId="urn:microsoft.com/office/officeart/2008/layout/RadialCluster"/>
    <dgm:cxn modelId="{884F0D47-DB74-4A34-8ADA-1D9A22E57FB4}" type="presParOf" srcId="{DCAF9592-14FF-4B28-ABA2-22684028A8DA}" destId="{58D23063-8EDE-4CA6-9C82-34AC521B21A3}" srcOrd="10" destOrd="0" presId="urn:microsoft.com/office/officeart/2008/layout/RadialCluster"/>
    <dgm:cxn modelId="{E2E15A7C-82D6-41EE-AF68-F7DD2C66CD5A}" type="presParOf" srcId="{DCAF9592-14FF-4B28-ABA2-22684028A8DA}" destId="{4C5BA9FB-D737-4D9E-B43E-895F6AAAC3BA}" srcOrd="11" destOrd="0" presId="urn:microsoft.com/office/officeart/2008/layout/RadialCluster"/>
    <dgm:cxn modelId="{7AB87B0A-B363-47AB-BF1A-33AB192FFFCA}" type="presParOf" srcId="{DCAF9592-14FF-4B28-ABA2-22684028A8DA}" destId="{159BC649-F371-479A-9B5D-687AF618228D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E1FAC3-2577-43BA-876C-2768C7E46B7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E656A-C191-472F-81C8-99E0CD534E70}">
      <dgm:prSet phldrT="[Tex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28575">
          <a:solidFill>
            <a:srgbClr val="00B050"/>
          </a:solidFill>
        </a:ln>
      </dgm:spPr>
      <dgm:t>
        <a:bodyPr/>
        <a:lstStyle/>
        <a:p>
          <a:r>
            <a:rPr lang="bn-BD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মনুষের তৈরি পানির উৎস</a:t>
          </a:r>
          <a:endParaRPr lang="en-US" sz="36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00BAE7-7B60-44D7-BC82-BA502C76890B}" type="parTrans" cxnId="{24FF2C73-0364-40E6-8EA9-D1A2CE9F1D87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08584E-D5EE-4B5E-A148-4729DDA58B48}" type="sibTrans" cxnId="{24FF2C73-0364-40E6-8EA9-D1A2CE9F1D87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F0AF71-BE9A-4AE0-9176-A183074DAAFA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0" scaled="1"/>
          <a:tileRect/>
        </a:gradFill>
        <a:ln w="28575">
          <a:solidFill>
            <a:srgbClr val="0070C0"/>
          </a:solidFill>
        </a:ln>
      </dgm:spPr>
      <dgm:t>
        <a:bodyPr/>
        <a:lstStyle/>
        <a:p>
          <a:r>
            <a:rPr lang="bn-BD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পুকুর</a:t>
          </a:r>
          <a:endParaRPr lang="en-US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3F1D21-3BF8-45E1-8BD0-F2D22BD4FF5E}" type="parTrans" cxnId="{3D06B1B0-85E9-40AE-BCE5-99B7EA213AFA}">
      <dgm:prSet/>
      <dgm:spPr>
        <a:solidFill>
          <a:schemeClr val="accent6"/>
        </a:solidFill>
      </dgm:spPr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B2E9C5-E1B7-4949-8CD0-731EAD3BC381}" type="sibTrans" cxnId="{3D06B1B0-85E9-40AE-BCE5-99B7EA213AFA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E96229-2427-4EFB-8018-DEFB99A7F752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 w="28575">
          <a:solidFill>
            <a:schemeClr val="accent6"/>
          </a:solidFill>
        </a:ln>
      </dgm:spPr>
      <dgm:t>
        <a:bodyPr/>
        <a:lstStyle/>
        <a:p>
          <a:r>
            <a:rPr lang="bn-BD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কুয়া</a:t>
          </a:r>
          <a:endParaRPr lang="en-US" b="1" dirty="0"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85F2D9-4EED-47A4-8FF7-8193319A2F70}" type="parTrans" cxnId="{A33B2D22-23D8-4253-8497-268DA1B69331}">
      <dgm:prSet/>
      <dgm:spPr>
        <a:solidFill>
          <a:schemeClr val="accent5"/>
        </a:solidFill>
      </dgm:spPr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20DD26-CA59-4276-8AC0-01104AA70BC7}" type="sibTrans" cxnId="{A33B2D22-23D8-4253-8497-268DA1B69331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DF2B93-1890-4929-82BE-C1F3731761F7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ln w="28575">
          <a:solidFill>
            <a:schemeClr val="accent5"/>
          </a:solidFill>
        </a:ln>
      </dgm:spPr>
      <dgm:t>
        <a:bodyPr/>
        <a:lstStyle/>
        <a:p>
          <a:r>
            <a:rPr lang="bn-BD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নলকূপ</a:t>
          </a:r>
          <a:endParaRPr lang="en-US" b="1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8898D6-5F90-4550-877F-6B57B42135E9}" type="parTrans" cxnId="{B084E738-E962-4FD4-8845-EAB1AC99CB07}">
      <dgm:prSet/>
      <dgm:spPr>
        <a:solidFill>
          <a:schemeClr val="accent4"/>
        </a:solidFill>
      </dgm:spPr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034629-1F57-45E4-BE0F-F7AEA7E0D038}" type="sibTrans" cxnId="{B084E738-E962-4FD4-8845-EAB1AC99CB07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BA6D6D-8839-476F-A0FD-634A5A2ECC78}">
      <dgm:prSet phldrT="[Tex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8900000" scaled="1"/>
          <a:tileRect/>
        </a:gradFill>
        <a:ln w="28575">
          <a:solidFill>
            <a:schemeClr val="accent4"/>
          </a:solidFill>
        </a:ln>
      </dgm:spPr>
      <dgm:t>
        <a:bodyPr/>
        <a:lstStyle/>
        <a:p>
          <a:r>
            <a:rPr lang="bn-BD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পানির কল</a:t>
          </a:r>
          <a:endParaRPr lang="en-US" sz="3600" b="1" dirty="0"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D528BD-66FA-4E9A-8F0D-2BF649418809}" type="parTrans" cxnId="{B75842F7-3E0B-45BB-A373-453400C3E9B0}">
      <dgm:prSet/>
      <dgm:spPr>
        <a:solidFill>
          <a:schemeClr val="accent3"/>
        </a:solidFill>
      </dgm:spPr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935149-7298-4E34-977C-21F94189CDD7}" type="sibTrans" cxnId="{B75842F7-3E0B-45BB-A373-453400C3E9B0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CA30BD-D65C-4EC6-8DE3-AF891386C845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0" scaled="1"/>
          <a:tileRect/>
        </a:gradFill>
        <a:ln w="28575">
          <a:solidFill>
            <a:schemeClr val="tx1"/>
          </a:solidFill>
        </a:ln>
      </dgm:spPr>
      <dgm:t>
        <a:bodyPr/>
        <a:lstStyle/>
        <a:p>
          <a:r>
            <a: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বাঁধ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9F5FFC-F4A8-4686-8938-29E94F9ABB41}" type="parTrans" cxnId="{645C33A7-EFFA-45C9-8CB6-A882610FDE77}">
      <dgm:prSet/>
      <dgm:spPr>
        <a:solidFill>
          <a:schemeClr val="accent1"/>
        </a:solidFill>
      </dgm:spPr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6B6CBF-2357-4A1D-86FD-FF3C5374620E}" type="sibTrans" cxnId="{645C33A7-EFFA-45C9-8CB6-A882610FDE77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07C57D-5A62-4F9A-8731-374E924188DE}" type="pres">
      <dgm:prSet presAssocID="{15E1FAC3-2577-43BA-876C-2768C7E46B7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DE44BF7-AE35-44B5-B911-D0FA88722773}" type="pres">
      <dgm:prSet presAssocID="{FC9E656A-C191-472F-81C8-99E0CD534E70}" presName="centerShape" presStyleLbl="node0" presStyleIdx="0" presStyleCnt="1" custScaleX="156880" custScaleY="139495" custLinFactNeighborY="448"/>
      <dgm:spPr/>
    </dgm:pt>
    <dgm:pt modelId="{2B00A437-99DF-4F49-850A-3DE5A32889CC}" type="pres">
      <dgm:prSet presAssocID="{DE3F1D21-3BF8-45E1-8BD0-F2D22BD4FF5E}" presName="parTrans" presStyleLbl="sibTrans2D1" presStyleIdx="0" presStyleCnt="5" custScaleX="70761" custLinFactNeighborY="5532"/>
      <dgm:spPr/>
    </dgm:pt>
    <dgm:pt modelId="{0FA26369-C2BB-415A-9D45-A63D6021D55B}" type="pres">
      <dgm:prSet presAssocID="{DE3F1D21-3BF8-45E1-8BD0-F2D22BD4FF5E}" presName="connectorText" presStyleLbl="sibTrans2D1" presStyleIdx="0" presStyleCnt="5"/>
      <dgm:spPr/>
    </dgm:pt>
    <dgm:pt modelId="{18E01090-F0AB-46C8-8698-7DFB9C5955EF}" type="pres">
      <dgm:prSet presAssocID="{4BF0AF71-BE9A-4AE0-9176-A183074DAAFA}" presName="node" presStyleLbl="node1" presStyleIdx="0" presStyleCnt="5" custRadScaleRad="95032">
        <dgm:presLayoutVars>
          <dgm:bulletEnabled val="1"/>
        </dgm:presLayoutVars>
      </dgm:prSet>
      <dgm:spPr/>
    </dgm:pt>
    <dgm:pt modelId="{4FA242CA-BF89-4800-90F0-2F04451F6691}" type="pres">
      <dgm:prSet presAssocID="{E685F2D9-4EED-47A4-8FF7-8193319A2F70}" presName="parTrans" presStyleLbl="sibTrans2D1" presStyleIdx="1" presStyleCnt="5"/>
      <dgm:spPr/>
    </dgm:pt>
    <dgm:pt modelId="{05E388D4-8907-43A5-8DA6-6801D1111406}" type="pres">
      <dgm:prSet presAssocID="{E685F2D9-4EED-47A4-8FF7-8193319A2F70}" presName="connectorText" presStyleLbl="sibTrans2D1" presStyleIdx="1" presStyleCnt="5"/>
      <dgm:spPr/>
    </dgm:pt>
    <dgm:pt modelId="{E00EC717-ED66-4772-940D-0CF898D721D0}" type="pres">
      <dgm:prSet presAssocID="{C4E96229-2427-4EFB-8018-DEFB99A7F752}" presName="node" presStyleLbl="node1" presStyleIdx="1" presStyleCnt="5">
        <dgm:presLayoutVars>
          <dgm:bulletEnabled val="1"/>
        </dgm:presLayoutVars>
      </dgm:prSet>
      <dgm:spPr/>
    </dgm:pt>
    <dgm:pt modelId="{4ABE4711-0469-496C-BA97-ADEC5457F8B7}" type="pres">
      <dgm:prSet presAssocID="{C28898D6-5F90-4550-877F-6B57B42135E9}" presName="parTrans" presStyleLbl="sibTrans2D1" presStyleIdx="2" presStyleCnt="5"/>
      <dgm:spPr/>
    </dgm:pt>
    <dgm:pt modelId="{2B007152-DAE1-436F-BA5C-D24AA1C6366C}" type="pres">
      <dgm:prSet presAssocID="{C28898D6-5F90-4550-877F-6B57B42135E9}" presName="connectorText" presStyleLbl="sibTrans2D1" presStyleIdx="2" presStyleCnt="5"/>
      <dgm:spPr/>
    </dgm:pt>
    <dgm:pt modelId="{D543A4DE-8830-4A58-8E8B-C23397BE8D19}" type="pres">
      <dgm:prSet presAssocID="{7EDF2B93-1890-4929-82BE-C1F3731761F7}" presName="node" presStyleLbl="node1" presStyleIdx="2" presStyleCnt="5">
        <dgm:presLayoutVars>
          <dgm:bulletEnabled val="1"/>
        </dgm:presLayoutVars>
      </dgm:prSet>
      <dgm:spPr/>
    </dgm:pt>
    <dgm:pt modelId="{98736417-56CD-4178-B843-6C4BDA4A0CEF}" type="pres">
      <dgm:prSet presAssocID="{9FD528BD-66FA-4E9A-8F0D-2BF649418809}" presName="parTrans" presStyleLbl="sibTrans2D1" presStyleIdx="3" presStyleCnt="5"/>
      <dgm:spPr/>
    </dgm:pt>
    <dgm:pt modelId="{3970AE21-9310-47B6-8B4B-78195A904F3E}" type="pres">
      <dgm:prSet presAssocID="{9FD528BD-66FA-4E9A-8F0D-2BF649418809}" presName="connectorText" presStyleLbl="sibTrans2D1" presStyleIdx="3" presStyleCnt="5"/>
      <dgm:spPr/>
    </dgm:pt>
    <dgm:pt modelId="{13FB2479-123F-4E3D-B3E5-7BEAD042B287}" type="pres">
      <dgm:prSet presAssocID="{B4BA6D6D-8839-476F-A0FD-634A5A2ECC78}" presName="node" presStyleLbl="node1" presStyleIdx="3" presStyleCnt="5" custScaleY="100167">
        <dgm:presLayoutVars>
          <dgm:bulletEnabled val="1"/>
        </dgm:presLayoutVars>
      </dgm:prSet>
      <dgm:spPr/>
    </dgm:pt>
    <dgm:pt modelId="{C423C943-AAA4-41DE-B547-9CA300F9BF13}" type="pres">
      <dgm:prSet presAssocID="{AF9F5FFC-F4A8-4686-8938-29E94F9ABB41}" presName="parTrans" presStyleLbl="sibTrans2D1" presStyleIdx="4" presStyleCnt="5"/>
      <dgm:spPr/>
    </dgm:pt>
    <dgm:pt modelId="{7B65C2C9-BB62-428A-AF5F-579BC2DE7ED8}" type="pres">
      <dgm:prSet presAssocID="{AF9F5FFC-F4A8-4686-8938-29E94F9ABB41}" presName="connectorText" presStyleLbl="sibTrans2D1" presStyleIdx="4" presStyleCnt="5"/>
      <dgm:spPr/>
    </dgm:pt>
    <dgm:pt modelId="{674CBF55-BFA8-459F-B233-69717B89E10C}" type="pres">
      <dgm:prSet presAssocID="{78CA30BD-D65C-4EC6-8DE3-AF891386C845}" presName="node" presStyleLbl="node1" presStyleIdx="4" presStyleCnt="5">
        <dgm:presLayoutVars>
          <dgm:bulletEnabled val="1"/>
        </dgm:presLayoutVars>
      </dgm:prSet>
      <dgm:spPr/>
    </dgm:pt>
  </dgm:ptLst>
  <dgm:cxnLst>
    <dgm:cxn modelId="{178C350B-DD5C-45E8-91EA-AD4F9106D669}" type="presOf" srcId="{4BF0AF71-BE9A-4AE0-9176-A183074DAAFA}" destId="{18E01090-F0AB-46C8-8698-7DFB9C5955EF}" srcOrd="0" destOrd="0" presId="urn:microsoft.com/office/officeart/2005/8/layout/radial5"/>
    <dgm:cxn modelId="{F9AA8712-BFA7-4D51-A197-5664C52BE942}" type="presOf" srcId="{B4BA6D6D-8839-476F-A0FD-634A5A2ECC78}" destId="{13FB2479-123F-4E3D-B3E5-7BEAD042B287}" srcOrd="0" destOrd="0" presId="urn:microsoft.com/office/officeart/2005/8/layout/radial5"/>
    <dgm:cxn modelId="{E88DFC1E-6B5B-45FF-9C5E-3772D7CB910F}" type="presOf" srcId="{15E1FAC3-2577-43BA-876C-2768C7E46B74}" destId="{6B07C57D-5A62-4F9A-8731-374E924188DE}" srcOrd="0" destOrd="0" presId="urn:microsoft.com/office/officeart/2005/8/layout/radial5"/>
    <dgm:cxn modelId="{A33B2D22-23D8-4253-8497-268DA1B69331}" srcId="{FC9E656A-C191-472F-81C8-99E0CD534E70}" destId="{C4E96229-2427-4EFB-8018-DEFB99A7F752}" srcOrd="1" destOrd="0" parTransId="{E685F2D9-4EED-47A4-8FF7-8193319A2F70}" sibTransId="{B220DD26-CA59-4276-8AC0-01104AA70BC7}"/>
    <dgm:cxn modelId="{BE4A0224-7FC0-4DAC-B610-2DE3F2CDC98F}" type="presOf" srcId="{C4E96229-2427-4EFB-8018-DEFB99A7F752}" destId="{E00EC717-ED66-4772-940D-0CF898D721D0}" srcOrd="0" destOrd="0" presId="urn:microsoft.com/office/officeart/2005/8/layout/radial5"/>
    <dgm:cxn modelId="{DA38172C-3C3B-49BD-B4D0-B17203BEBB07}" type="presOf" srcId="{E685F2D9-4EED-47A4-8FF7-8193319A2F70}" destId="{4FA242CA-BF89-4800-90F0-2F04451F6691}" srcOrd="0" destOrd="0" presId="urn:microsoft.com/office/officeart/2005/8/layout/radial5"/>
    <dgm:cxn modelId="{57931A35-3748-4E46-B6D0-1FC16D885279}" type="presOf" srcId="{AF9F5FFC-F4A8-4686-8938-29E94F9ABB41}" destId="{7B65C2C9-BB62-428A-AF5F-579BC2DE7ED8}" srcOrd="1" destOrd="0" presId="urn:microsoft.com/office/officeart/2005/8/layout/radial5"/>
    <dgm:cxn modelId="{B084E738-E962-4FD4-8845-EAB1AC99CB07}" srcId="{FC9E656A-C191-472F-81C8-99E0CD534E70}" destId="{7EDF2B93-1890-4929-82BE-C1F3731761F7}" srcOrd="2" destOrd="0" parTransId="{C28898D6-5F90-4550-877F-6B57B42135E9}" sibTransId="{2F034629-1F57-45E4-BE0F-F7AEA7E0D038}"/>
    <dgm:cxn modelId="{43AD5B44-46D9-4F8E-BC46-765F82F7F474}" type="presOf" srcId="{DE3F1D21-3BF8-45E1-8BD0-F2D22BD4FF5E}" destId="{2B00A437-99DF-4F49-850A-3DE5A32889CC}" srcOrd="0" destOrd="0" presId="urn:microsoft.com/office/officeart/2005/8/layout/radial5"/>
    <dgm:cxn modelId="{BC0D2669-B22D-4C28-A223-14754CB5E8DE}" type="presOf" srcId="{9FD528BD-66FA-4E9A-8F0D-2BF649418809}" destId="{98736417-56CD-4178-B843-6C4BDA4A0CEF}" srcOrd="0" destOrd="0" presId="urn:microsoft.com/office/officeart/2005/8/layout/radial5"/>
    <dgm:cxn modelId="{24FF2C73-0364-40E6-8EA9-D1A2CE9F1D87}" srcId="{15E1FAC3-2577-43BA-876C-2768C7E46B74}" destId="{FC9E656A-C191-472F-81C8-99E0CD534E70}" srcOrd="0" destOrd="0" parTransId="{7A00BAE7-7B60-44D7-BC82-BA502C76890B}" sibTransId="{5408584E-D5EE-4B5E-A148-4729DDA58B48}"/>
    <dgm:cxn modelId="{26222687-B26B-4005-AFB3-AF288981D737}" type="presOf" srcId="{C28898D6-5F90-4550-877F-6B57B42135E9}" destId="{2B007152-DAE1-436F-BA5C-D24AA1C6366C}" srcOrd="1" destOrd="0" presId="urn:microsoft.com/office/officeart/2005/8/layout/radial5"/>
    <dgm:cxn modelId="{E84DA08E-A92C-43FE-B48B-6C27FC72622F}" type="presOf" srcId="{AF9F5FFC-F4A8-4686-8938-29E94F9ABB41}" destId="{C423C943-AAA4-41DE-B547-9CA300F9BF13}" srcOrd="0" destOrd="0" presId="urn:microsoft.com/office/officeart/2005/8/layout/radial5"/>
    <dgm:cxn modelId="{3A01C88E-A317-41D9-9039-9C2C34660EBD}" type="presOf" srcId="{7EDF2B93-1890-4929-82BE-C1F3731761F7}" destId="{D543A4DE-8830-4A58-8E8B-C23397BE8D19}" srcOrd="0" destOrd="0" presId="urn:microsoft.com/office/officeart/2005/8/layout/radial5"/>
    <dgm:cxn modelId="{491E4890-554E-440F-A0D5-AB7375B3FD70}" type="presOf" srcId="{FC9E656A-C191-472F-81C8-99E0CD534E70}" destId="{8DE44BF7-AE35-44B5-B911-D0FA88722773}" srcOrd="0" destOrd="0" presId="urn:microsoft.com/office/officeart/2005/8/layout/radial5"/>
    <dgm:cxn modelId="{DE7ED0A4-7BFF-46E5-A022-F02D3A04D253}" type="presOf" srcId="{C28898D6-5F90-4550-877F-6B57B42135E9}" destId="{4ABE4711-0469-496C-BA97-ADEC5457F8B7}" srcOrd="0" destOrd="0" presId="urn:microsoft.com/office/officeart/2005/8/layout/radial5"/>
    <dgm:cxn modelId="{645C33A7-EFFA-45C9-8CB6-A882610FDE77}" srcId="{FC9E656A-C191-472F-81C8-99E0CD534E70}" destId="{78CA30BD-D65C-4EC6-8DE3-AF891386C845}" srcOrd="4" destOrd="0" parTransId="{AF9F5FFC-F4A8-4686-8938-29E94F9ABB41}" sibTransId="{866B6CBF-2357-4A1D-86FD-FF3C5374620E}"/>
    <dgm:cxn modelId="{93E209AE-44EA-49DA-A19A-201D68B89CEA}" type="presOf" srcId="{DE3F1D21-3BF8-45E1-8BD0-F2D22BD4FF5E}" destId="{0FA26369-C2BB-415A-9D45-A63D6021D55B}" srcOrd="1" destOrd="0" presId="urn:microsoft.com/office/officeart/2005/8/layout/radial5"/>
    <dgm:cxn modelId="{3D06B1B0-85E9-40AE-BCE5-99B7EA213AFA}" srcId="{FC9E656A-C191-472F-81C8-99E0CD534E70}" destId="{4BF0AF71-BE9A-4AE0-9176-A183074DAAFA}" srcOrd="0" destOrd="0" parTransId="{DE3F1D21-3BF8-45E1-8BD0-F2D22BD4FF5E}" sibTransId="{7DB2E9C5-E1B7-4949-8CD0-731EAD3BC381}"/>
    <dgm:cxn modelId="{E17CA3B5-2EEB-47B3-B84F-D0B35B29C676}" type="presOf" srcId="{78CA30BD-D65C-4EC6-8DE3-AF891386C845}" destId="{674CBF55-BFA8-459F-B233-69717B89E10C}" srcOrd="0" destOrd="0" presId="urn:microsoft.com/office/officeart/2005/8/layout/radial5"/>
    <dgm:cxn modelId="{E0EB26E7-6CC0-45B6-B815-8F767A08CB61}" type="presOf" srcId="{9FD528BD-66FA-4E9A-8F0D-2BF649418809}" destId="{3970AE21-9310-47B6-8B4B-78195A904F3E}" srcOrd="1" destOrd="0" presId="urn:microsoft.com/office/officeart/2005/8/layout/radial5"/>
    <dgm:cxn modelId="{B75842F7-3E0B-45BB-A373-453400C3E9B0}" srcId="{FC9E656A-C191-472F-81C8-99E0CD534E70}" destId="{B4BA6D6D-8839-476F-A0FD-634A5A2ECC78}" srcOrd="3" destOrd="0" parTransId="{9FD528BD-66FA-4E9A-8F0D-2BF649418809}" sibTransId="{47935149-7298-4E34-977C-21F94189CDD7}"/>
    <dgm:cxn modelId="{81E0DCFE-8CB5-42F6-92A3-F8094AA253B5}" type="presOf" srcId="{E685F2D9-4EED-47A4-8FF7-8193319A2F70}" destId="{05E388D4-8907-43A5-8DA6-6801D1111406}" srcOrd="1" destOrd="0" presId="urn:microsoft.com/office/officeart/2005/8/layout/radial5"/>
    <dgm:cxn modelId="{5C4C2C3C-33A7-4C3B-B105-70E10F2F3FF0}" type="presParOf" srcId="{6B07C57D-5A62-4F9A-8731-374E924188DE}" destId="{8DE44BF7-AE35-44B5-B911-D0FA88722773}" srcOrd="0" destOrd="0" presId="urn:microsoft.com/office/officeart/2005/8/layout/radial5"/>
    <dgm:cxn modelId="{670BF330-0220-4EA7-B657-5080A2522031}" type="presParOf" srcId="{6B07C57D-5A62-4F9A-8731-374E924188DE}" destId="{2B00A437-99DF-4F49-850A-3DE5A32889CC}" srcOrd="1" destOrd="0" presId="urn:microsoft.com/office/officeart/2005/8/layout/radial5"/>
    <dgm:cxn modelId="{1CD3D71C-4393-4E26-9985-93F718BBD182}" type="presParOf" srcId="{2B00A437-99DF-4F49-850A-3DE5A32889CC}" destId="{0FA26369-C2BB-415A-9D45-A63D6021D55B}" srcOrd="0" destOrd="0" presId="urn:microsoft.com/office/officeart/2005/8/layout/radial5"/>
    <dgm:cxn modelId="{04636753-F802-4578-A723-4F193B206697}" type="presParOf" srcId="{6B07C57D-5A62-4F9A-8731-374E924188DE}" destId="{18E01090-F0AB-46C8-8698-7DFB9C5955EF}" srcOrd="2" destOrd="0" presId="urn:microsoft.com/office/officeart/2005/8/layout/radial5"/>
    <dgm:cxn modelId="{7524FD2E-BC01-4D7D-BFBD-F9C59A2379D3}" type="presParOf" srcId="{6B07C57D-5A62-4F9A-8731-374E924188DE}" destId="{4FA242CA-BF89-4800-90F0-2F04451F6691}" srcOrd="3" destOrd="0" presId="urn:microsoft.com/office/officeart/2005/8/layout/radial5"/>
    <dgm:cxn modelId="{AEEEB091-F1AE-4510-A566-48E2E66B9494}" type="presParOf" srcId="{4FA242CA-BF89-4800-90F0-2F04451F6691}" destId="{05E388D4-8907-43A5-8DA6-6801D1111406}" srcOrd="0" destOrd="0" presId="urn:microsoft.com/office/officeart/2005/8/layout/radial5"/>
    <dgm:cxn modelId="{037AB253-6624-46F2-9D47-85270E14A5F9}" type="presParOf" srcId="{6B07C57D-5A62-4F9A-8731-374E924188DE}" destId="{E00EC717-ED66-4772-940D-0CF898D721D0}" srcOrd="4" destOrd="0" presId="urn:microsoft.com/office/officeart/2005/8/layout/radial5"/>
    <dgm:cxn modelId="{9802B03C-AE80-4E49-8376-B019172B3FDA}" type="presParOf" srcId="{6B07C57D-5A62-4F9A-8731-374E924188DE}" destId="{4ABE4711-0469-496C-BA97-ADEC5457F8B7}" srcOrd="5" destOrd="0" presId="urn:microsoft.com/office/officeart/2005/8/layout/radial5"/>
    <dgm:cxn modelId="{09A8E099-06BA-4AA0-8B21-2E3BF017DB55}" type="presParOf" srcId="{4ABE4711-0469-496C-BA97-ADEC5457F8B7}" destId="{2B007152-DAE1-436F-BA5C-D24AA1C6366C}" srcOrd="0" destOrd="0" presId="urn:microsoft.com/office/officeart/2005/8/layout/radial5"/>
    <dgm:cxn modelId="{24EF97D3-E96B-4F18-A717-FF870CCAECD3}" type="presParOf" srcId="{6B07C57D-5A62-4F9A-8731-374E924188DE}" destId="{D543A4DE-8830-4A58-8E8B-C23397BE8D19}" srcOrd="6" destOrd="0" presId="urn:microsoft.com/office/officeart/2005/8/layout/radial5"/>
    <dgm:cxn modelId="{E0803346-BB07-4355-8AEF-F49B20C9A433}" type="presParOf" srcId="{6B07C57D-5A62-4F9A-8731-374E924188DE}" destId="{98736417-56CD-4178-B843-6C4BDA4A0CEF}" srcOrd="7" destOrd="0" presId="urn:microsoft.com/office/officeart/2005/8/layout/radial5"/>
    <dgm:cxn modelId="{0A97C463-8E42-4CB8-94D9-180EB8711A39}" type="presParOf" srcId="{98736417-56CD-4178-B843-6C4BDA4A0CEF}" destId="{3970AE21-9310-47B6-8B4B-78195A904F3E}" srcOrd="0" destOrd="0" presId="urn:microsoft.com/office/officeart/2005/8/layout/radial5"/>
    <dgm:cxn modelId="{4311EE57-2A76-4D0A-90F1-49E0C4F21B31}" type="presParOf" srcId="{6B07C57D-5A62-4F9A-8731-374E924188DE}" destId="{13FB2479-123F-4E3D-B3E5-7BEAD042B287}" srcOrd="8" destOrd="0" presId="urn:microsoft.com/office/officeart/2005/8/layout/radial5"/>
    <dgm:cxn modelId="{8F40B62F-155B-4ADF-A91E-A309A35C38C6}" type="presParOf" srcId="{6B07C57D-5A62-4F9A-8731-374E924188DE}" destId="{C423C943-AAA4-41DE-B547-9CA300F9BF13}" srcOrd="9" destOrd="0" presId="urn:microsoft.com/office/officeart/2005/8/layout/radial5"/>
    <dgm:cxn modelId="{EC162543-D489-4DD4-9B75-4DD161D4AA91}" type="presParOf" srcId="{C423C943-AAA4-41DE-B547-9CA300F9BF13}" destId="{7B65C2C9-BB62-428A-AF5F-579BC2DE7ED8}" srcOrd="0" destOrd="0" presId="urn:microsoft.com/office/officeart/2005/8/layout/radial5"/>
    <dgm:cxn modelId="{B7A1863D-2B24-437D-A23F-6FCFCE312998}" type="presParOf" srcId="{6B07C57D-5A62-4F9A-8731-374E924188DE}" destId="{674CBF55-BFA8-459F-B233-69717B89E10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ABFF47-248D-4874-B361-90EBFDB0BF6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45E82E-ECCE-4317-B925-FEADD275CA00}">
      <dgm:prSet phldrT="[Tex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38100">
          <a:solidFill>
            <a:schemeClr val="accent5"/>
          </a:solidFill>
        </a:ln>
      </dgm:spPr>
      <dgm:t>
        <a:bodyPr/>
        <a:lstStyle/>
        <a:p>
          <a:r>
            <a:rPr lang="en-US" sz="3200" b="1" dirty="0" err="1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r>
            <a:rPr lang="en-US" sz="32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গ</a:t>
          </a:r>
          <a:r>
            <a:rPr lang="bn-BD" sz="32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ঠ</a:t>
          </a:r>
          <a:r>
            <a:rPr lang="en-US" sz="32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</a:p>
      </dgm:t>
    </dgm:pt>
    <dgm:pt modelId="{FBEC31D6-3457-408A-812A-CE9F829A5B56}" type="parTrans" cxnId="{9CC47B75-D41E-49B7-96D9-06682DE15ED5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2DCF0B-4B1D-43EF-B692-6DCA72217B85}" type="sibTrans" cxnId="{9CC47B75-D41E-49B7-96D9-06682DE15ED5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BB1EA5-C422-42C2-A5E5-AD0D0B9DCB69}">
      <dgm:prSet phldrT="[Text]" custT="1"/>
      <dgm:spPr>
        <a:noFill/>
        <a:ln w="38100">
          <a:solidFill>
            <a:srgbClr val="7030A0"/>
          </a:solidFill>
        </a:ln>
      </dgm:spPr>
      <dgm:t>
        <a:bodyPr/>
        <a:lstStyle/>
        <a:p>
          <a:r>
            <a:rPr lang="bn-BD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গোলাপ</a:t>
          </a:r>
          <a:endParaRPr lang="en-US" sz="24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5721C5-C276-477A-99DD-76AD7C03CFC0}" type="parTrans" cxnId="{E1538D29-677E-476E-95D4-3C0F0C34FC4B}">
      <dgm:prSet custT="1"/>
      <dgm:spPr/>
      <dgm:t>
        <a:bodyPr/>
        <a:lstStyle/>
        <a:p>
          <a:endParaRPr lang="en-US" sz="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91E2EB-AA1E-4CF0-8286-DDB31FCF0539}" type="sibTrans" cxnId="{E1538D29-677E-476E-95D4-3C0F0C34FC4B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68AC04-30CC-4B56-AF73-8DE13C10382F}">
      <dgm:prSet phldrT="[Text]" custT="1"/>
      <dgm:spPr>
        <a:noFill/>
        <a:ln w="38100">
          <a:solidFill>
            <a:srgbClr val="00B0F0"/>
          </a:solidFill>
        </a:ln>
      </dgm:spPr>
      <dgm:t>
        <a:bodyPr/>
        <a:lstStyle/>
        <a:p>
          <a:r>
            <a:rPr lang="bn-BD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বেলি</a:t>
          </a:r>
          <a:endParaRPr lang="en-US" sz="24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E151E7-7CBD-4816-9BA4-58108662BF0D}" type="parTrans" cxnId="{92A6F959-E3C3-43EE-AC19-4FF1D5DEC115}">
      <dgm:prSet custT="1"/>
      <dgm:spPr/>
      <dgm:t>
        <a:bodyPr/>
        <a:lstStyle/>
        <a:p>
          <a:endParaRPr lang="en-US" sz="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E5D59B-6721-4FFF-ACB3-B0AB4023F528}" type="sibTrans" cxnId="{92A6F959-E3C3-43EE-AC19-4FF1D5DEC115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DDB79B-5A74-4717-840E-EB1D4DCD96E9}">
      <dgm:prSet phldrT="[Text]" custT="1"/>
      <dgm:spPr>
        <a:noFill/>
        <a:ln w="38100">
          <a:solidFill>
            <a:srgbClr val="00B050"/>
          </a:solidFill>
        </a:ln>
      </dgm:spPr>
      <dgm:t>
        <a:bodyPr/>
        <a:lstStyle/>
        <a:p>
          <a:r>
            <a:rPr lang="bn-BD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জবা</a:t>
          </a:r>
          <a:endParaRPr lang="en-US" sz="24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2A903C-097B-4E18-B32A-F4D3F126C25D}" type="parTrans" cxnId="{2B465EE5-B2A8-43D8-A0C9-F6AC14E4913D}">
      <dgm:prSet custT="1"/>
      <dgm:spPr/>
      <dgm:t>
        <a:bodyPr/>
        <a:lstStyle/>
        <a:p>
          <a:endParaRPr lang="en-US" sz="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D287A5-9428-41C4-85D2-340F1FA5F795}" type="sibTrans" cxnId="{2B465EE5-B2A8-43D8-A0C9-F6AC14E4913D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E34FA2-1857-4C73-9FDC-B59E09B689DC}">
      <dgm:prSet phldrT="[Text]" custT="1"/>
      <dgm:spPr>
        <a:noFill/>
        <a:ln w="38100">
          <a:solidFill>
            <a:srgbClr val="C00000"/>
          </a:solidFill>
        </a:ln>
      </dgm:spPr>
      <dgm:t>
        <a:bodyPr/>
        <a:lstStyle/>
        <a:p>
          <a:r>
            <a:rPr lang="bn-BD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ডালিয়া</a:t>
          </a:r>
          <a:endParaRPr lang="en-US" sz="24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1B812D-7190-4F42-9E20-6BF346E9DD7F}" type="sibTrans" cxnId="{3CCEE32D-6F1F-44DB-BD37-0FFB03CB32B5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002815-733E-4E2B-8FE0-AA4EADE884DB}" type="parTrans" cxnId="{3CCEE32D-6F1F-44DB-BD37-0FFB03CB32B5}">
      <dgm:prSet custT="1"/>
      <dgm:spPr/>
      <dgm:t>
        <a:bodyPr/>
        <a:lstStyle/>
        <a:p>
          <a:endParaRPr lang="en-US" sz="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2FA1B8-BE25-46F2-9A38-2562337D96EC}" type="pres">
      <dgm:prSet presAssocID="{B4ABFF47-248D-4874-B361-90EBFDB0BF6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16693F0-5E0F-4E01-87A7-053FF80C4868}" type="pres">
      <dgm:prSet presAssocID="{FB45E82E-ECCE-4317-B925-FEADD275CA00}" presName="centerShape" presStyleLbl="node0" presStyleIdx="0" presStyleCnt="1" custScaleX="561347" custScaleY="127638"/>
      <dgm:spPr/>
    </dgm:pt>
    <dgm:pt modelId="{3E01B7FD-AF35-4980-BD95-900295FB0A9A}" type="pres">
      <dgm:prSet presAssocID="{8D5721C5-C276-477A-99DD-76AD7C03CFC0}" presName="Name9" presStyleLbl="parChTrans1D2" presStyleIdx="0" presStyleCnt="4"/>
      <dgm:spPr/>
    </dgm:pt>
    <dgm:pt modelId="{560ADB91-C6E1-408F-877B-AE2892920C95}" type="pres">
      <dgm:prSet presAssocID="{8D5721C5-C276-477A-99DD-76AD7C03CFC0}" presName="connTx" presStyleLbl="parChTrans1D2" presStyleIdx="0" presStyleCnt="4"/>
      <dgm:spPr/>
    </dgm:pt>
    <dgm:pt modelId="{881B01BF-34DA-475F-BB9B-3B7FBBBF606D}" type="pres">
      <dgm:prSet presAssocID="{29BB1EA5-C422-42C2-A5E5-AD0D0B9DCB69}" presName="node" presStyleLbl="node1" presStyleIdx="0" presStyleCnt="4" custScaleX="281607">
        <dgm:presLayoutVars>
          <dgm:bulletEnabled val="1"/>
        </dgm:presLayoutVars>
      </dgm:prSet>
      <dgm:spPr/>
    </dgm:pt>
    <dgm:pt modelId="{37B0C9E1-458F-4166-9BDF-9238383616A6}" type="pres">
      <dgm:prSet presAssocID="{2BE151E7-7CBD-4816-9BA4-58108662BF0D}" presName="Name9" presStyleLbl="parChTrans1D2" presStyleIdx="1" presStyleCnt="4"/>
      <dgm:spPr/>
    </dgm:pt>
    <dgm:pt modelId="{80C159B2-ED0C-42E4-89A0-A33D50B520B1}" type="pres">
      <dgm:prSet presAssocID="{2BE151E7-7CBD-4816-9BA4-58108662BF0D}" presName="connTx" presStyleLbl="parChTrans1D2" presStyleIdx="1" presStyleCnt="4"/>
      <dgm:spPr/>
    </dgm:pt>
    <dgm:pt modelId="{9FE0B116-1600-4278-88ED-4393FDA64F6F}" type="pres">
      <dgm:prSet presAssocID="{8568AC04-30CC-4B56-AF73-8DE13C10382F}" presName="node" presStyleLbl="node1" presStyleIdx="1" presStyleCnt="4" custScaleX="272692" custRadScaleRad="369323" custRadScaleInc="-1425">
        <dgm:presLayoutVars>
          <dgm:bulletEnabled val="1"/>
        </dgm:presLayoutVars>
      </dgm:prSet>
      <dgm:spPr/>
    </dgm:pt>
    <dgm:pt modelId="{82B90323-E102-4A75-B178-2F010DD1025A}" type="pres">
      <dgm:prSet presAssocID="{F72A903C-097B-4E18-B32A-F4D3F126C25D}" presName="Name9" presStyleLbl="parChTrans1D2" presStyleIdx="2" presStyleCnt="4"/>
      <dgm:spPr/>
    </dgm:pt>
    <dgm:pt modelId="{5A2A6DBA-B924-4ACF-830F-C14DBA34C78F}" type="pres">
      <dgm:prSet presAssocID="{F72A903C-097B-4E18-B32A-F4D3F126C25D}" presName="connTx" presStyleLbl="parChTrans1D2" presStyleIdx="2" presStyleCnt="4"/>
      <dgm:spPr/>
    </dgm:pt>
    <dgm:pt modelId="{7F0283C8-1C82-4D75-AE62-7F9B07776A5D}" type="pres">
      <dgm:prSet presAssocID="{F6DDB79B-5A74-4717-840E-EB1D4DCD96E9}" presName="node" presStyleLbl="node1" presStyleIdx="2" presStyleCnt="4" custScaleX="304017">
        <dgm:presLayoutVars>
          <dgm:bulletEnabled val="1"/>
        </dgm:presLayoutVars>
      </dgm:prSet>
      <dgm:spPr/>
    </dgm:pt>
    <dgm:pt modelId="{26F34632-AE6B-4ED5-9554-3939B59CA610}" type="pres">
      <dgm:prSet presAssocID="{A5002815-733E-4E2B-8FE0-AA4EADE884DB}" presName="Name9" presStyleLbl="parChTrans1D2" presStyleIdx="3" presStyleCnt="4"/>
      <dgm:spPr/>
    </dgm:pt>
    <dgm:pt modelId="{2E07C392-AC8A-41E7-9921-15C98C56333C}" type="pres">
      <dgm:prSet presAssocID="{A5002815-733E-4E2B-8FE0-AA4EADE884DB}" presName="connTx" presStyleLbl="parChTrans1D2" presStyleIdx="3" presStyleCnt="4"/>
      <dgm:spPr/>
    </dgm:pt>
    <dgm:pt modelId="{3B1F17E2-42CC-431A-A8FC-F9E3D195CFE3}" type="pres">
      <dgm:prSet presAssocID="{A8E34FA2-1857-4C73-9FDC-B59E09B689DC}" presName="node" presStyleLbl="node1" presStyleIdx="3" presStyleCnt="4" custScaleX="292750" custRadScaleRad="372741" custRadScaleInc="-435">
        <dgm:presLayoutVars>
          <dgm:bulletEnabled val="1"/>
        </dgm:presLayoutVars>
      </dgm:prSet>
      <dgm:spPr/>
    </dgm:pt>
  </dgm:ptLst>
  <dgm:cxnLst>
    <dgm:cxn modelId="{E1538D29-677E-476E-95D4-3C0F0C34FC4B}" srcId="{FB45E82E-ECCE-4317-B925-FEADD275CA00}" destId="{29BB1EA5-C422-42C2-A5E5-AD0D0B9DCB69}" srcOrd="0" destOrd="0" parTransId="{8D5721C5-C276-477A-99DD-76AD7C03CFC0}" sibTransId="{BF91E2EB-AA1E-4CF0-8286-DDB31FCF0539}"/>
    <dgm:cxn modelId="{3CCEE32D-6F1F-44DB-BD37-0FFB03CB32B5}" srcId="{FB45E82E-ECCE-4317-B925-FEADD275CA00}" destId="{A8E34FA2-1857-4C73-9FDC-B59E09B689DC}" srcOrd="3" destOrd="0" parTransId="{A5002815-733E-4E2B-8FE0-AA4EADE884DB}" sibTransId="{221B812D-7190-4F42-9E20-6BF346E9DD7F}"/>
    <dgm:cxn modelId="{A843293A-8BD8-4B07-8F7C-F765A716DC71}" type="presOf" srcId="{F6DDB79B-5A74-4717-840E-EB1D4DCD96E9}" destId="{7F0283C8-1C82-4D75-AE62-7F9B07776A5D}" srcOrd="0" destOrd="0" presId="urn:microsoft.com/office/officeart/2005/8/layout/radial1"/>
    <dgm:cxn modelId="{C3C6F63B-591F-4412-8192-D961D87AC905}" type="presOf" srcId="{A5002815-733E-4E2B-8FE0-AA4EADE884DB}" destId="{26F34632-AE6B-4ED5-9554-3939B59CA610}" srcOrd="0" destOrd="0" presId="urn:microsoft.com/office/officeart/2005/8/layout/radial1"/>
    <dgm:cxn modelId="{A662DC4C-FE27-4178-B640-F0958D55097F}" type="presOf" srcId="{2BE151E7-7CBD-4816-9BA4-58108662BF0D}" destId="{37B0C9E1-458F-4166-9BDF-9238383616A6}" srcOrd="0" destOrd="0" presId="urn:microsoft.com/office/officeart/2005/8/layout/radial1"/>
    <dgm:cxn modelId="{9B2D136E-D9A0-4254-A032-96EC3CAD0FCC}" type="presOf" srcId="{2BE151E7-7CBD-4816-9BA4-58108662BF0D}" destId="{80C159B2-ED0C-42E4-89A0-A33D50B520B1}" srcOrd="1" destOrd="0" presId="urn:microsoft.com/office/officeart/2005/8/layout/radial1"/>
    <dgm:cxn modelId="{9B901F55-7347-460C-B344-818336D08BE7}" type="presOf" srcId="{FB45E82E-ECCE-4317-B925-FEADD275CA00}" destId="{D16693F0-5E0F-4E01-87A7-053FF80C4868}" srcOrd="0" destOrd="0" presId="urn:microsoft.com/office/officeart/2005/8/layout/radial1"/>
    <dgm:cxn modelId="{9CC47B75-D41E-49B7-96D9-06682DE15ED5}" srcId="{B4ABFF47-248D-4874-B361-90EBFDB0BF6F}" destId="{FB45E82E-ECCE-4317-B925-FEADD275CA00}" srcOrd="0" destOrd="0" parTransId="{FBEC31D6-3457-408A-812A-CE9F829A5B56}" sibTransId="{752DCF0B-4B1D-43EF-B692-6DCA72217B85}"/>
    <dgm:cxn modelId="{9673B775-200B-43C4-B833-C15BA1701EA5}" type="presOf" srcId="{8D5721C5-C276-477A-99DD-76AD7C03CFC0}" destId="{3E01B7FD-AF35-4980-BD95-900295FB0A9A}" srcOrd="0" destOrd="0" presId="urn:microsoft.com/office/officeart/2005/8/layout/radial1"/>
    <dgm:cxn modelId="{92A6F959-E3C3-43EE-AC19-4FF1D5DEC115}" srcId="{FB45E82E-ECCE-4317-B925-FEADD275CA00}" destId="{8568AC04-30CC-4B56-AF73-8DE13C10382F}" srcOrd="1" destOrd="0" parTransId="{2BE151E7-7CBD-4816-9BA4-58108662BF0D}" sibTransId="{FBE5D59B-6721-4FFF-ACB3-B0AB4023F528}"/>
    <dgm:cxn modelId="{5EE6FA59-857C-4CDA-80F6-DD1F371BDB76}" type="presOf" srcId="{29BB1EA5-C422-42C2-A5E5-AD0D0B9DCB69}" destId="{881B01BF-34DA-475F-BB9B-3B7FBBBF606D}" srcOrd="0" destOrd="0" presId="urn:microsoft.com/office/officeart/2005/8/layout/radial1"/>
    <dgm:cxn modelId="{069928C1-4B6B-4CBA-AF5C-E423E09BE9E0}" type="presOf" srcId="{F72A903C-097B-4E18-B32A-F4D3F126C25D}" destId="{5A2A6DBA-B924-4ACF-830F-C14DBA34C78F}" srcOrd="1" destOrd="0" presId="urn:microsoft.com/office/officeart/2005/8/layout/radial1"/>
    <dgm:cxn modelId="{4F427EC2-DE64-4602-9384-F0E79608ACBC}" type="presOf" srcId="{A5002815-733E-4E2B-8FE0-AA4EADE884DB}" destId="{2E07C392-AC8A-41E7-9921-15C98C56333C}" srcOrd="1" destOrd="0" presId="urn:microsoft.com/office/officeart/2005/8/layout/radial1"/>
    <dgm:cxn modelId="{B2FFDBCB-724D-4DFA-8606-5EAFE97CCD0F}" type="presOf" srcId="{B4ABFF47-248D-4874-B361-90EBFDB0BF6F}" destId="{F02FA1B8-BE25-46F2-9A38-2562337D96EC}" srcOrd="0" destOrd="0" presId="urn:microsoft.com/office/officeart/2005/8/layout/radial1"/>
    <dgm:cxn modelId="{80D7A7D2-DFB8-431A-BAC0-C1C3ABF7FE8F}" type="presOf" srcId="{A8E34FA2-1857-4C73-9FDC-B59E09B689DC}" destId="{3B1F17E2-42CC-431A-A8FC-F9E3D195CFE3}" srcOrd="0" destOrd="0" presId="urn:microsoft.com/office/officeart/2005/8/layout/radial1"/>
    <dgm:cxn modelId="{2B465EE5-B2A8-43D8-A0C9-F6AC14E4913D}" srcId="{FB45E82E-ECCE-4317-B925-FEADD275CA00}" destId="{F6DDB79B-5A74-4717-840E-EB1D4DCD96E9}" srcOrd="2" destOrd="0" parTransId="{F72A903C-097B-4E18-B32A-F4D3F126C25D}" sibTransId="{5CD287A5-9428-41C4-85D2-340F1FA5F795}"/>
    <dgm:cxn modelId="{98CDEDE5-2437-4500-B35C-5D029DA1B709}" type="presOf" srcId="{F72A903C-097B-4E18-B32A-F4D3F126C25D}" destId="{82B90323-E102-4A75-B178-2F010DD1025A}" srcOrd="0" destOrd="0" presId="urn:microsoft.com/office/officeart/2005/8/layout/radial1"/>
    <dgm:cxn modelId="{A71351E6-4FF1-4AAC-BBC3-69AFD8BE2782}" type="presOf" srcId="{8568AC04-30CC-4B56-AF73-8DE13C10382F}" destId="{9FE0B116-1600-4278-88ED-4393FDA64F6F}" srcOrd="0" destOrd="0" presId="urn:microsoft.com/office/officeart/2005/8/layout/radial1"/>
    <dgm:cxn modelId="{54719CEA-B5A8-452E-9585-42661C3DD13A}" type="presOf" srcId="{8D5721C5-C276-477A-99DD-76AD7C03CFC0}" destId="{560ADB91-C6E1-408F-877B-AE2892920C95}" srcOrd="1" destOrd="0" presId="urn:microsoft.com/office/officeart/2005/8/layout/radial1"/>
    <dgm:cxn modelId="{86DD0524-E940-4EC6-A405-FE044A8F3235}" type="presParOf" srcId="{F02FA1B8-BE25-46F2-9A38-2562337D96EC}" destId="{D16693F0-5E0F-4E01-87A7-053FF80C4868}" srcOrd="0" destOrd="0" presId="urn:microsoft.com/office/officeart/2005/8/layout/radial1"/>
    <dgm:cxn modelId="{AB96063F-477F-4C07-BE6C-611ECB134927}" type="presParOf" srcId="{F02FA1B8-BE25-46F2-9A38-2562337D96EC}" destId="{3E01B7FD-AF35-4980-BD95-900295FB0A9A}" srcOrd="1" destOrd="0" presId="urn:microsoft.com/office/officeart/2005/8/layout/radial1"/>
    <dgm:cxn modelId="{931C577E-227E-474D-BFF1-66A6553DF83F}" type="presParOf" srcId="{3E01B7FD-AF35-4980-BD95-900295FB0A9A}" destId="{560ADB91-C6E1-408F-877B-AE2892920C95}" srcOrd="0" destOrd="0" presId="urn:microsoft.com/office/officeart/2005/8/layout/radial1"/>
    <dgm:cxn modelId="{51F6EE84-AA18-4B15-B0EB-6F936C951E1A}" type="presParOf" srcId="{F02FA1B8-BE25-46F2-9A38-2562337D96EC}" destId="{881B01BF-34DA-475F-BB9B-3B7FBBBF606D}" srcOrd="2" destOrd="0" presId="urn:microsoft.com/office/officeart/2005/8/layout/radial1"/>
    <dgm:cxn modelId="{CDE4E3A9-F9EE-4C0B-BCEC-76E813593F05}" type="presParOf" srcId="{F02FA1B8-BE25-46F2-9A38-2562337D96EC}" destId="{37B0C9E1-458F-4166-9BDF-9238383616A6}" srcOrd="3" destOrd="0" presId="urn:microsoft.com/office/officeart/2005/8/layout/radial1"/>
    <dgm:cxn modelId="{937E8919-D1E7-47F1-B360-135142DFE11F}" type="presParOf" srcId="{37B0C9E1-458F-4166-9BDF-9238383616A6}" destId="{80C159B2-ED0C-42E4-89A0-A33D50B520B1}" srcOrd="0" destOrd="0" presId="urn:microsoft.com/office/officeart/2005/8/layout/radial1"/>
    <dgm:cxn modelId="{A2E5E4AC-A855-46EB-B406-6FAE580C5D8B}" type="presParOf" srcId="{F02FA1B8-BE25-46F2-9A38-2562337D96EC}" destId="{9FE0B116-1600-4278-88ED-4393FDA64F6F}" srcOrd="4" destOrd="0" presId="urn:microsoft.com/office/officeart/2005/8/layout/radial1"/>
    <dgm:cxn modelId="{4E1F9CFF-02B6-44CA-A6C3-22EE0121E10B}" type="presParOf" srcId="{F02FA1B8-BE25-46F2-9A38-2562337D96EC}" destId="{82B90323-E102-4A75-B178-2F010DD1025A}" srcOrd="5" destOrd="0" presId="urn:microsoft.com/office/officeart/2005/8/layout/radial1"/>
    <dgm:cxn modelId="{B947F95C-B212-4A84-8D97-C778944004C6}" type="presParOf" srcId="{82B90323-E102-4A75-B178-2F010DD1025A}" destId="{5A2A6DBA-B924-4ACF-830F-C14DBA34C78F}" srcOrd="0" destOrd="0" presId="urn:microsoft.com/office/officeart/2005/8/layout/radial1"/>
    <dgm:cxn modelId="{0D65D972-B011-495B-B129-ABE5FFA24A10}" type="presParOf" srcId="{F02FA1B8-BE25-46F2-9A38-2562337D96EC}" destId="{7F0283C8-1C82-4D75-AE62-7F9B07776A5D}" srcOrd="6" destOrd="0" presId="urn:microsoft.com/office/officeart/2005/8/layout/radial1"/>
    <dgm:cxn modelId="{AD25A9B2-679C-45B8-842B-91250541545E}" type="presParOf" srcId="{F02FA1B8-BE25-46F2-9A38-2562337D96EC}" destId="{26F34632-AE6B-4ED5-9554-3939B59CA610}" srcOrd="7" destOrd="0" presId="urn:microsoft.com/office/officeart/2005/8/layout/radial1"/>
    <dgm:cxn modelId="{504511D9-65BC-4AD9-A3C2-BD6846C54D45}" type="presParOf" srcId="{26F34632-AE6B-4ED5-9554-3939B59CA610}" destId="{2E07C392-AC8A-41E7-9921-15C98C56333C}" srcOrd="0" destOrd="0" presId="urn:microsoft.com/office/officeart/2005/8/layout/radial1"/>
    <dgm:cxn modelId="{3F691195-6402-40AE-A332-CF0D92178AA0}" type="presParOf" srcId="{F02FA1B8-BE25-46F2-9A38-2562337D96EC}" destId="{3B1F17E2-42CC-431A-A8FC-F9E3D195CFE3}" srcOrd="8" destOrd="0" presId="urn:microsoft.com/office/officeart/2005/8/layout/radial1"/>
  </dgm:cxnLst>
  <dgm:bg>
    <a:noFill/>
  </dgm:bg>
  <dgm:whole>
    <a:ln w="38100">
      <a:solidFill>
        <a:srgbClr val="7030A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6C2B7-83A7-46A3-8249-C425FDC26384}">
      <dsp:nvSpPr>
        <dsp:cNvPr id="0" name=""/>
        <dsp:cNvSpPr/>
      </dsp:nvSpPr>
      <dsp:spPr>
        <a:xfrm>
          <a:off x="3745467" y="2201309"/>
          <a:ext cx="2330398" cy="1953025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85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পানির প্রাকৃতিক উৎস</a:t>
          </a:r>
          <a:endParaRPr lang="en-US" sz="3600" kern="1200" dirty="0"/>
        </a:p>
      </dsp:txBody>
      <dsp:txXfrm>
        <a:off x="3840806" y="2296648"/>
        <a:ext cx="2139720" cy="1762347"/>
      </dsp:txXfrm>
    </dsp:sp>
    <dsp:sp modelId="{024C2993-7454-4CE9-9868-BF9E9BDF4481}">
      <dsp:nvSpPr>
        <dsp:cNvPr id="0" name=""/>
        <dsp:cNvSpPr/>
      </dsp:nvSpPr>
      <dsp:spPr>
        <a:xfrm rot="16200000">
          <a:off x="4449027" y="1739669"/>
          <a:ext cx="9232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327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161B4-720A-4721-9BA3-A8E5735FB4C3}">
      <dsp:nvSpPr>
        <dsp:cNvPr id="0" name=""/>
        <dsp:cNvSpPr/>
      </dsp:nvSpPr>
      <dsp:spPr>
        <a:xfrm>
          <a:off x="4271924" y="546"/>
          <a:ext cx="1277484" cy="1277484"/>
        </a:xfrm>
        <a:prstGeom prst="round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857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সমুদ্র</a:t>
          </a:r>
          <a:endParaRPr lang="en-US" sz="3600" kern="1200" dirty="0"/>
        </a:p>
      </dsp:txBody>
      <dsp:txXfrm>
        <a:off x="4334286" y="62908"/>
        <a:ext cx="1152760" cy="1152760"/>
      </dsp:txXfrm>
    </dsp:sp>
    <dsp:sp modelId="{6C83A864-F7A6-4833-B3B9-62954EE78691}">
      <dsp:nvSpPr>
        <dsp:cNvPr id="0" name=""/>
        <dsp:cNvSpPr/>
      </dsp:nvSpPr>
      <dsp:spPr>
        <a:xfrm rot="19800000">
          <a:off x="6045351" y="2391213"/>
          <a:ext cx="4555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552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FE546-0711-419F-8C9C-D65D3D52E78D}">
      <dsp:nvSpPr>
        <dsp:cNvPr id="0" name=""/>
        <dsp:cNvSpPr/>
      </dsp:nvSpPr>
      <dsp:spPr>
        <a:xfrm>
          <a:off x="6470358" y="1269812"/>
          <a:ext cx="1277484" cy="1277484"/>
        </a:xfrm>
        <a:prstGeom prst="roundRect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285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হাওড়</a:t>
          </a:r>
          <a:endParaRPr lang="en-US" sz="3600" kern="1200" dirty="0">
            <a:solidFill>
              <a:srgbClr val="0070C0"/>
            </a:solidFill>
          </a:endParaRPr>
        </a:p>
      </dsp:txBody>
      <dsp:txXfrm>
        <a:off x="6532720" y="1332174"/>
        <a:ext cx="1152760" cy="1152760"/>
      </dsp:txXfrm>
    </dsp:sp>
    <dsp:sp modelId="{3306FB68-21F8-4FF0-9A41-EB66A5E89CED}">
      <dsp:nvSpPr>
        <dsp:cNvPr id="0" name=""/>
        <dsp:cNvSpPr/>
      </dsp:nvSpPr>
      <dsp:spPr>
        <a:xfrm rot="1800000">
          <a:off x="6045351" y="3964430"/>
          <a:ext cx="4555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552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0F027-B862-4942-BA94-3BEDA22F16DD}">
      <dsp:nvSpPr>
        <dsp:cNvPr id="0" name=""/>
        <dsp:cNvSpPr/>
      </dsp:nvSpPr>
      <dsp:spPr>
        <a:xfrm>
          <a:off x="6470358" y="3808346"/>
          <a:ext cx="1277484" cy="1277484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85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বৃষ্টি</a:t>
          </a:r>
          <a:endParaRPr lang="en-US" sz="3600" kern="1200" dirty="0"/>
        </a:p>
      </dsp:txBody>
      <dsp:txXfrm>
        <a:off x="6532720" y="3870708"/>
        <a:ext cx="1152760" cy="1152760"/>
      </dsp:txXfrm>
    </dsp:sp>
    <dsp:sp modelId="{C2FD2455-4C7C-4B57-88CC-5FB07D90E8BD}">
      <dsp:nvSpPr>
        <dsp:cNvPr id="0" name=""/>
        <dsp:cNvSpPr/>
      </dsp:nvSpPr>
      <dsp:spPr>
        <a:xfrm rot="5400000">
          <a:off x="4449027" y="4615974"/>
          <a:ext cx="9232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327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8E37D-6C9A-41DF-A87B-8CA4BE3E732F}">
      <dsp:nvSpPr>
        <dsp:cNvPr id="0" name=""/>
        <dsp:cNvSpPr/>
      </dsp:nvSpPr>
      <dsp:spPr>
        <a:xfrm>
          <a:off x="4271924" y="5077613"/>
          <a:ext cx="1277484" cy="1277484"/>
        </a:xfrm>
        <a:prstGeom prst="roundRect">
          <a:avLst/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 w="285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খালবিল</a:t>
          </a:r>
          <a:endParaRPr lang="en-US" sz="3200" kern="1200" dirty="0"/>
        </a:p>
      </dsp:txBody>
      <dsp:txXfrm>
        <a:off x="4334286" y="5139975"/>
        <a:ext cx="1152760" cy="1152760"/>
      </dsp:txXfrm>
    </dsp:sp>
    <dsp:sp modelId="{BB4D4ACE-E1F2-4E3F-AC5A-A15DED513517}">
      <dsp:nvSpPr>
        <dsp:cNvPr id="0" name=""/>
        <dsp:cNvSpPr/>
      </dsp:nvSpPr>
      <dsp:spPr>
        <a:xfrm rot="9000000">
          <a:off x="3320459" y="3964430"/>
          <a:ext cx="4555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552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23063-8EDE-4CA6-9C82-34AC521B21A3}">
      <dsp:nvSpPr>
        <dsp:cNvPr id="0" name=""/>
        <dsp:cNvSpPr/>
      </dsp:nvSpPr>
      <dsp:spPr>
        <a:xfrm>
          <a:off x="2073489" y="3808346"/>
          <a:ext cx="1277484" cy="1277484"/>
        </a:xfrm>
        <a:prstGeom prst="roundRect">
          <a:avLst/>
        </a:prstGeom>
        <a:blipFill rotWithShape="0">
          <a:blip xmlns:r="http://schemas.openxmlformats.org/officeDocument/2006/relationships" r:embed="rId5"/>
          <a:tile tx="0" ty="0" sx="100000" sy="100000" flip="none" algn="tl"/>
        </a:blipFill>
        <a:ln w="2857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5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নদী-নালা</a:t>
          </a:r>
          <a:endParaRPr lang="en-US" sz="3500" kern="1200" dirty="0"/>
        </a:p>
      </dsp:txBody>
      <dsp:txXfrm>
        <a:off x="2135851" y="3870708"/>
        <a:ext cx="1152760" cy="1152760"/>
      </dsp:txXfrm>
    </dsp:sp>
    <dsp:sp modelId="{4C5BA9FB-D737-4D9E-B43E-895F6AAAC3BA}">
      <dsp:nvSpPr>
        <dsp:cNvPr id="0" name=""/>
        <dsp:cNvSpPr/>
      </dsp:nvSpPr>
      <dsp:spPr>
        <a:xfrm rot="12600000">
          <a:off x="3320459" y="2391213"/>
          <a:ext cx="4555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552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9BC649-F371-479A-9B5D-687AF618228D}">
      <dsp:nvSpPr>
        <dsp:cNvPr id="0" name=""/>
        <dsp:cNvSpPr/>
      </dsp:nvSpPr>
      <dsp:spPr>
        <a:xfrm>
          <a:off x="2073489" y="1269812"/>
          <a:ext cx="1277484" cy="1277484"/>
        </a:xfrm>
        <a:prstGeom prst="roundRect">
          <a:avLst/>
        </a:prstGeom>
        <a:blipFill rotWithShape="0">
          <a:blip xmlns:r="http://schemas.openxmlformats.org/officeDocument/2006/relationships" r:embed="rId6"/>
          <a:tile tx="0" ty="0" sx="100000" sy="100000" flip="none" algn="tl"/>
        </a:blip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হ্রদ</a:t>
          </a:r>
          <a:endParaRPr lang="en-US" sz="3600" kern="1200" dirty="0"/>
        </a:p>
      </dsp:txBody>
      <dsp:txXfrm>
        <a:off x="2135851" y="1332174"/>
        <a:ext cx="1152760" cy="1152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44BF7-AE35-44B5-B911-D0FA88722773}">
      <dsp:nvSpPr>
        <dsp:cNvPr id="0" name=""/>
        <dsp:cNvSpPr/>
      </dsp:nvSpPr>
      <dsp:spPr>
        <a:xfrm>
          <a:off x="3420909" y="2171162"/>
          <a:ext cx="2798890" cy="2488725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2857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মনুষের তৈরি পানির উৎস</a:t>
          </a:r>
          <a:endParaRPr lang="en-US" sz="36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30797" y="2535627"/>
        <a:ext cx="1979114" cy="1759795"/>
      </dsp:txXfrm>
    </dsp:sp>
    <dsp:sp modelId="{2B00A437-99DF-4F49-850A-3DE5A32889CC}">
      <dsp:nvSpPr>
        <dsp:cNvPr id="0" name=""/>
        <dsp:cNvSpPr/>
      </dsp:nvSpPr>
      <dsp:spPr>
        <a:xfrm rot="16200000">
          <a:off x="4771442" y="1774914"/>
          <a:ext cx="97824" cy="6065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6116" y="1910906"/>
        <a:ext cx="68477" cy="363956"/>
      </dsp:txXfrm>
    </dsp:sp>
    <dsp:sp modelId="{18E01090-F0AB-46C8-8698-7DFB9C5955EF}">
      <dsp:nvSpPr>
        <dsp:cNvPr id="0" name=""/>
        <dsp:cNvSpPr/>
      </dsp:nvSpPr>
      <dsp:spPr>
        <a:xfrm>
          <a:off x="3928306" y="126223"/>
          <a:ext cx="1784096" cy="1784096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0" scaled="1"/>
          <a:tileRect/>
        </a:gradFill>
        <a:ln w="285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3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পুকুর</a:t>
          </a:r>
          <a:endParaRPr lang="en-US" sz="43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89581" y="387498"/>
        <a:ext cx="1261546" cy="1261546"/>
      </dsp:txXfrm>
    </dsp:sp>
    <dsp:sp modelId="{4FA242CA-BF89-4800-90F0-2F04451F6691}">
      <dsp:nvSpPr>
        <dsp:cNvPr id="0" name=""/>
        <dsp:cNvSpPr/>
      </dsp:nvSpPr>
      <dsp:spPr>
        <a:xfrm rot="20490787">
          <a:off x="6175649" y="2638472"/>
          <a:ext cx="123380" cy="6065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76604" y="2765658"/>
        <a:ext cx="86366" cy="363956"/>
      </dsp:txXfrm>
    </dsp:sp>
    <dsp:sp modelId="{E00EC717-ED66-4772-940D-0CF898D721D0}">
      <dsp:nvSpPr>
        <dsp:cNvPr id="0" name=""/>
        <dsp:cNvSpPr/>
      </dsp:nvSpPr>
      <dsp:spPr>
        <a:xfrm>
          <a:off x="6305009" y="1728848"/>
          <a:ext cx="1784096" cy="1784096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 w="285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300" b="1" kern="1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কুয়া</a:t>
          </a:r>
          <a:endParaRPr lang="en-US" sz="4300" b="1" kern="1200" dirty="0"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66284" y="1990123"/>
        <a:ext cx="1261546" cy="1261546"/>
      </dsp:txXfrm>
    </dsp:sp>
    <dsp:sp modelId="{4ABE4711-0469-496C-BA97-ADEC5457F8B7}">
      <dsp:nvSpPr>
        <dsp:cNvPr id="0" name=""/>
        <dsp:cNvSpPr/>
      </dsp:nvSpPr>
      <dsp:spPr>
        <a:xfrm rot="3221763">
          <a:off x="5592284" y="4269764"/>
          <a:ext cx="156977" cy="6065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01889" y="4372106"/>
        <a:ext cx="109884" cy="363956"/>
      </dsp:txXfrm>
    </dsp:sp>
    <dsp:sp modelId="{D543A4DE-8830-4A58-8E8B-C23397BE8D19}">
      <dsp:nvSpPr>
        <dsp:cNvPr id="0" name=""/>
        <dsp:cNvSpPr/>
      </dsp:nvSpPr>
      <dsp:spPr>
        <a:xfrm>
          <a:off x="5397189" y="4522829"/>
          <a:ext cx="1784096" cy="1784096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300" b="1" kern="12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নলকূপ</a:t>
          </a:r>
          <a:endParaRPr lang="en-US" sz="4300" b="1" kern="1200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58464" y="4784104"/>
        <a:ext cx="1261546" cy="1261546"/>
      </dsp:txXfrm>
    </dsp:sp>
    <dsp:sp modelId="{98736417-56CD-4178-B843-6C4BDA4A0CEF}">
      <dsp:nvSpPr>
        <dsp:cNvPr id="0" name=""/>
        <dsp:cNvSpPr/>
      </dsp:nvSpPr>
      <dsp:spPr>
        <a:xfrm rot="7578237">
          <a:off x="3891982" y="4269386"/>
          <a:ext cx="156465" cy="6065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929347" y="4371790"/>
        <a:ext cx="109526" cy="363956"/>
      </dsp:txXfrm>
    </dsp:sp>
    <dsp:sp modelId="{13FB2479-123F-4E3D-B3E5-7BEAD042B287}">
      <dsp:nvSpPr>
        <dsp:cNvPr id="0" name=""/>
        <dsp:cNvSpPr/>
      </dsp:nvSpPr>
      <dsp:spPr>
        <a:xfrm>
          <a:off x="2459424" y="4521339"/>
          <a:ext cx="1784096" cy="1787075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8900000" scaled="1"/>
          <a:tileRect/>
        </a:gradFill>
        <a:ln w="28575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পানির কল</a:t>
          </a:r>
          <a:endParaRPr lang="en-US" sz="3600" b="1" kern="1200" dirty="0"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20699" y="4783050"/>
        <a:ext cx="1261546" cy="1263653"/>
      </dsp:txXfrm>
    </dsp:sp>
    <dsp:sp modelId="{C423C943-AAA4-41DE-B547-9CA300F9BF13}">
      <dsp:nvSpPr>
        <dsp:cNvPr id="0" name=""/>
        <dsp:cNvSpPr/>
      </dsp:nvSpPr>
      <dsp:spPr>
        <a:xfrm rot="11909213">
          <a:off x="3341679" y="2638472"/>
          <a:ext cx="123380" cy="6065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377738" y="2765658"/>
        <a:ext cx="86366" cy="363956"/>
      </dsp:txXfrm>
    </dsp:sp>
    <dsp:sp modelId="{674CBF55-BFA8-459F-B233-69717B89E10C}">
      <dsp:nvSpPr>
        <dsp:cNvPr id="0" name=""/>
        <dsp:cNvSpPr/>
      </dsp:nvSpPr>
      <dsp:spPr>
        <a:xfrm>
          <a:off x="1551604" y="1728848"/>
          <a:ext cx="1784096" cy="1784096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0" scaled="1"/>
          <a:tileRect/>
        </a:gra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বাঁধ</a:t>
          </a:r>
          <a:endParaRPr lang="en-US" sz="4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12879" y="1990123"/>
        <a:ext cx="1261546" cy="1261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693F0-5E0F-4E01-87A7-053FF80C4868}">
      <dsp:nvSpPr>
        <dsp:cNvPr id="0" name=""/>
        <dsp:cNvSpPr/>
      </dsp:nvSpPr>
      <dsp:spPr>
        <a:xfrm>
          <a:off x="4440193" y="530160"/>
          <a:ext cx="2528748" cy="574981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381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r>
            <a:rPr lang="en-US" sz="3200" b="1" kern="12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গ</a:t>
          </a:r>
          <a:r>
            <a:rPr lang="bn-BD" sz="3200" b="1" kern="12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ঠ</a:t>
          </a:r>
          <a:r>
            <a:rPr lang="en-US" sz="3200" b="1" kern="12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</a:p>
      </dsp:txBody>
      <dsp:txXfrm>
        <a:off x="4810520" y="614364"/>
        <a:ext cx="1788094" cy="406573"/>
      </dsp:txXfrm>
    </dsp:sp>
    <dsp:sp modelId="{3E01B7FD-AF35-4980-BD95-900295FB0A9A}">
      <dsp:nvSpPr>
        <dsp:cNvPr id="0" name=""/>
        <dsp:cNvSpPr/>
      </dsp:nvSpPr>
      <dsp:spPr>
        <a:xfrm rot="16200000">
          <a:off x="5667724" y="489763"/>
          <a:ext cx="73686" cy="7107"/>
        </a:xfrm>
        <a:custGeom>
          <a:avLst/>
          <a:gdLst/>
          <a:ahLst/>
          <a:cxnLst/>
          <a:rect l="0" t="0" r="0" b="0"/>
          <a:pathLst>
            <a:path>
              <a:moveTo>
                <a:pt x="0" y="3553"/>
              </a:moveTo>
              <a:lnTo>
                <a:pt x="73686" y="35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02725" y="491475"/>
        <a:ext cx="3684" cy="3684"/>
      </dsp:txXfrm>
    </dsp:sp>
    <dsp:sp modelId="{881B01BF-34DA-475F-BB9B-3B7FBBBF606D}">
      <dsp:nvSpPr>
        <dsp:cNvPr id="0" name=""/>
        <dsp:cNvSpPr/>
      </dsp:nvSpPr>
      <dsp:spPr>
        <a:xfrm>
          <a:off x="5070278" y="5995"/>
          <a:ext cx="1268579" cy="450478"/>
        </a:xfrm>
        <a:prstGeom prst="ellipse">
          <a:avLst/>
        </a:prstGeom>
        <a:noFill/>
        <a:ln w="381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গোলাপ</a:t>
          </a:r>
          <a:endParaRPr lang="en-US" sz="24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56057" y="71966"/>
        <a:ext cx="897021" cy="318536"/>
      </dsp:txXfrm>
    </dsp:sp>
    <dsp:sp modelId="{37B0C9E1-458F-4166-9BDF-9238383616A6}">
      <dsp:nvSpPr>
        <dsp:cNvPr id="0" name=""/>
        <dsp:cNvSpPr/>
      </dsp:nvSpPr>
      <dsp:spPr>
        <a:xfrm rot="21561525">
          <a:off x="6967404" y="798347"/>
          <a:ext cx="288884" cy="7107"/>
        </a:xfrm>
        <a:custGeom>
          <a:avLst/>
          <a:gdLst/>
          <a:ahLst/>
          <a:cxnLst/>
          <a:rect l="0" t="0" r="0" b="0"/>
          <a:pathLst>
            <a:path>
              <a:moveTo>
                <a:pt x="0" y="3553"/>
              </a:moveTo>
              <a:lnTo>
                <a:pt x="288884" y="35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04624" y="794678"/>
        <a:ext cx="14444" cy="14444"/>
      </dsp:txXfrm>
    </dsp:sp>
    <dsp:sp modelId="{9FE0B116-1600-4278-88ED-4393FDA64F6F}">
      <dsp:nvSpPr>
        <dsp:cNvPr id="0" name=""/>
        <dsp:cNvSpPr/>
      </dsp:nvSpPr>
      <dsp:spPr>
        <a:xfrm>
          <a:off x="7255993" y="568173"/>
          <a:ext cx="1228419" cy="450478"/>
        </a:xfrm>
        <a:prstGeom prst="ellipse">
          <a:avLst/>
        </a:prstGeom>
        <a:noFill/>
        <a:ln w="381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বেলি</a:t>
          </a:r>
          <a:endParaRPr lang="en-US" sz="24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35891" y="634144"/>
        <a:ext cx="868623" cy="318536"/>
      </dsp:txXfrm>
    </dsp:sp>
    <dsp:sp modelId="{82B90323-E102-4A75-B178-2F010DD1025A}">
      <dsp:nvSpPr>
        <dsp:cNvPr id="0" name=""/>
        <dsp:cNvSpPr/>
      </dsp:nvSpPr>
      <dsp:spPr>
        <a:xfrm rot="5400000">
          <a:off x="5667724" y="1138431"/>
          <a:ext cx="73686" cy="7107"/>
        </a:xfrm>
        <a:custGeom>
          <a:avLst/>
          <a:gdLst/>
          <a:ahLst/>
          <a:cxnLst/>
          <a:rect l="0" t="0" r="0" b="0"/>
          <a:pathLst>
            <a:path>
              <a:moveTo>
                <a:pt x="0" y="3553"/>
              </a:moveTo>
              <a:lnTo>
                <a:pt x="73686" y="35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02725" y="1140143"/>
        <a:ext cx="3684" cy="3684"/>
      </dsp:txXfrm>
    </dsp:sp>
    <dsp:sp modelId="{7F0283C8-1C82-4D75-AE62-7F9B07776A5D}">
      <dsp:nvSpPr>
        <dsp:cNvPr id="0" name=""/>
        <dsp:cNvSpPr/>
      </dsp:nvSpPr>
      <dsp:spPr>
        <a:xfrm>
          <a:off x="5019802" y="1178828"/>
          <a:ext cx="1369531" cy="450478"/>
        </a:xfrm>
        <a:prstGeom prst="ellipse">
          <a:avLst/>
        </a:prstGeom>
        <a:noFill/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জবা</a:t>
          </a:r>
          <a:endParaRPr lang="en-US" sz="24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20365" y="1244799"/>
        <a:ext cx="968405" cy="318536"/>
      </dsp:txXfrm>
    </dsp:sp>
    <dsp:sp modelId="{26F34632-AE6B-4ED5-9554-3939B59CA610}">
      <dsp:nvSpPr>
        <dsp:cNvPr id="0" name=""/>
        <dsp:cNvSpPr/>
      </dsp:nvSpPr>
      <dsp:spPr>
        <a:xfrm rot="10788255">
          <a:off x="4178120" y="818865"/>
          <a:ext cx="262216" cy="7107"/>
        </a:xfrm>
        <a:custGeom>
          <a:avLst/>
          <a:gdLst/>
          <a:ahLst/>
          <a:cxnLst/>
          <a:rect l="0" t="0" r="0" b="0"/>
          <a:pathLst>
            <a:path>
              <a:moveTo>
                <a:pt x="0" y="3553"/>
              </a:moveTo>
              <a:lnTo>
                <a:pt x="262216" y="35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302673" y="815863"/>
        <a:ext cx="13110" cy="13110"/>
      </dsp:txXfrm>
    </dsp:sp>
    <dsp:sp modelId="{3B1F17E2-42CC-431A-A8FC-F9E3D195CFE3}">
      <dsp:nvSpPr>
        <dsp:cNvPr id="0" name=""/>
        <dsp:cNvSpPr/>
      </dsp:nvSpPr>
      <dsp:spPr>
        <a:xfrm>
          <a:off x="2859378" y="599879"/>
          <a:ext cx="1318776" cy="450478"/>
        </a:xfrm>
        <a:prstGeom prst="ellipse">
          <a:avLst/>
        </a:prstGeom>
        <a:noFill/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ডালিয়া</a:t>
          </a:r>
          <a:endParaRPr lang="en-US" sz="24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52508" y="665850"/>
        <a:ext cx="932516" cy="318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DA10-7216-4701-9351-94E72F13506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5C08-AB75-49F0-AB6A-C018B13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8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DA10-7216-4701-9351-94E72F13506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5C08-AB75-49F0-AB6A-C018B13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5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DA10-7216-4701-9351-94E72F13506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5C08-AB75-49F0-AB6A-C018B13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69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DA10-7216-4701-9351-94E72F13506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5C08-AB75-49F0-AB6A-C018B138A64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8663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DA10-7216-4701-9351-94E72F13506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5C08-AB75-49F0-AB6A-C018B13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44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DA10-7216-4701-9351-94E72F13506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5C08-AB75-49F0-AB6A-C018B13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02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DA10-7216-4701-9351-94E72F13506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5C08-AB75-49F0-AB6A-C018B13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19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DA10-7216-4701-9351-94E72F13506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5C08-AB75-49F0-AB6A-C018B13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30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DA10-7216-4701-9351-94E72F13506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5C08-AB75-49F0-AB6A-C018B13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DA10-7216-4701-9351-94E72F13506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5C08-AB75-49F0-AB6A-C018B13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8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DA10-7216-4701-9351-94E72F13506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5C08-AB75-49F0-AB6A-C018B13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3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DA10-7216-4701-9351-94E72F13506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5C08-AB75-49F0-AB6A-C018B13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0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DA10-7216-4701-9351-94E72F13506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5C08-AB75-49F0-AB6A-C018B13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0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DA10-7216-4701-9351-94E72F13506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5C08-AB75-49F0-AB6A-C018B13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3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DA10-7216-4701-9351-94E72F13506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5C08-AB75-49F0-AB6A-C018B13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4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DA10-7216-4701-9351-94E72F13506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5C08-AB75-49F0-AB6A-C018B13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6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DA10-7216-4701-9351-94E72F13506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5C08-AB75-49F0-AB6A-C018B13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6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9C2DA10-7216-4701-9351-94E72F13506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A475C08-AB75-49F0-AB6A-C018B138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3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fif"/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F0FCE6-8B57-4345-A504-E00920AAF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1" y="324555"/>
            <a:ext cx="7699022" cy="6208889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54E880-0267-4892-901C-0361AACDA060}"/>
              </a:ext>
            </a:extLst>
          </p:cNvPr>
          <p:cNvSpPr/>
          <p:nvPr/>
        </p:nvSpPr>
        <p:spPr>
          <a:xfrm>
            <a:off x="2991556" y="-90311"/>
            <a:ext cx="6208888" cy="191716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InflateTop">
              <a:avLst/>
            </a:prstTxWarp>
            <a:noAutofit/>
          </a:bodyPr>
          <a:lstStyle/>
          <a:p>
            <a:pPr algn="ctr"/>
            <a:r>
              <a:rPr lang="bn-BD" sz="13800" dirty="0">
                <a:ln w="38100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dirty="0">
              <a:ln w="38100">
                <a:solidFill>
                  <a:srgbClr val="7030A0"/>
                </a:solidFill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4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1EAEDBF-CCEA-4870-A6B8-28AE109AB868}"/>
              </a:ext>
            </a:extLst>
          </p:cNvPr>
          <p:cNvSpPr txBox="1"/>
          <p:nvPr/>
        </p:nvSpPr>
        <p:spPr>
          <a:xfrm>
            <a:off x="4741333" y="5370693"/>
            <a:ext cx="2449689" cy="83099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4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938A47-D763-4C35-9301-396936F6F8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" b="3061"/>
          <a:stretch/>
        </p:blipFill>
        <p:spPr>
          <a:xfrm>
            <a:off x="6336474" y="326828"/>
            <a:ext cx="5506513" cy="415282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972573-5F30-4FD6-AD2B-1AC59451A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7" y="326828"/>
            <a:ext cx="5539671" cy="415282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46913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D265FB-4F1B-46AA-A300-0A05E847B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88" y="3427153"/>
            <a:ext cx="3242910" cy="2429052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B2CACF-3514-4936-AB8E-4AC5DFDA3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271" y="248358"/>
            <a:ext cx="4995457" cy="279745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E8EC16-2B6B-4699-AAB0-D473B5CBD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502" y="3427153"/>
            <a:ext cx="3242910" cy="242905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FFED1D-CF67-453E-BC48-89A1EA159097}"/>
              </a:ext>
            </a:extLst>
          </p:cNvPr>
          <p:cNvSpPr txBox="1"/>
          <p:nvPr/>
        </p:nvSpPr>
        <p:spPr>
          <a:xfrm>
            <a:off x="4645378" y="4932875"/>
            <a:ext cx="2901244" cy="92333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পুকুর</a:t>
            </a:r>
            <a:endParaRPr lang="en-US" sz="5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3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006634-D915-4601-B42A-2C25CC4DC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87" y="147656"/>
            <a:ext cx="4254426" cy="2837669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980914-5D0D-45DD-BD31-02252F838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8" y="3203220"/>
            <a:ext cx="4254426" cy="2837669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B5BF65-3A63-4CE4-9B4B-9C3771732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74" y="3204572"/>
            <a:ext cx="4254426" cy="283766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ACCA28-200A-4680-8535-77FC6BFD34C8}"/>
              </a:ext>
            </a:extLst>
          </p:cNvPr>
          <p:cNvSpPr txBox="1"/>
          <p:nvPr/>
        </p:nvSpPr>
        <p:spPr>
          <a:xfrm>
            <a:off x="4954524" y="5112333"/>
            <a:ext cx="2282952" cy="9233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নদী-নালা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03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F85B79-9676-485A-85A4-478A95960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5" y="3001612"/>
            <a:ext cx="5171722" cy="264857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BAE87B-196E-41DF-A81F-853C6B99B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5" y="201502"/>
            <a:ext cx="5171722" cy="264857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CF165A-68A0-4FEE-9038-AE96F8FFE3CA}"/>
              </a:ext>
            </a:extLst>
          </p:cNvPr>
          <p:cNvSpPr txBox="1"/>
          <p:nvPr/>
        </p:nvSpPr>
        <p:spPr>
          <a:xfrm>
            <a:off x="1830916" y="5801722"/>
            <a:ext cx="1981200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CDD368-692E-44A5-83E9-7AE7A708F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211" y="3001612"/>
            <a:ext cx="5171722" cy="264857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C3A01F-CA6E-4722-8B59-5F2B441097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211" y="201502"/>
            <a:ext cx="5171722" cy="26255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EEB6BD-5443-4630-A6EA-E488DF94EE3C}"/>
              </a:ext>
            </a:extLst>
          </p:cNvPr>
          <p:cNvSpPr txBox="1"/>
          <p:nvPr/>
        </p:nvSpPr>
        <p:spPr>
          <a:xfrm>
            <a:off x="8379886" y="5801722"/>
            <a:ext cx="1981200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19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BA2849-2BC6-4BA5-8AA3-B25EF3124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5" y="162900"/>
            <a:ext cx="5439373" cy="426234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E7EA7F-A1E1-49A4-935F-40F15D2B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513" y="162900"/>
            <a:ext cx="5439373" cy="426234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8C34AD-A0C9-4077-8F84-21DB33285A52}"/>
              </a:ext>
            </a:extLst>
          </p:cNvPr>
          <p:cNvSpPr txBox="1"/>
          <p:nvPr/>
        </p:nvSpPr>
        <p:spPr>
          <a:xfrm>
            <a:off x="4962768" y="5340096"/>
            <a:ext cx="2218319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হ্রদ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50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4BFDA4-7DD3-4CFD-B3DA-DF068FED1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79" y="186265"/>
            <a:ext cx="5541818" cy="447604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928629-1396-4C40-8CC4-B57D6C243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303" y="186265"/>
            <a:ext cx="5541818" cy="447604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6B3774-D167-4214-891D-9A2A2DC138D7}"/>
              </a:ext>
            </a:extLst>
          </p:cNvPr>
          <p:cNvSpPr txBox="1"/>
          <p:nvPr/>
        </p:nvSpPr>
        <p:spPr>
          <a:xfrm>
            <a:off x="5105400" y="5465590"/>
            <a:ext cx="1981200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সমুদ্র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5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7211C0-CC0F-42DC-9681-D00B78DF3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246" y="3026656"/>
            <a:ext cx="3869267" cy="26855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729394-A143-40F8-BC4F-6CD4C205C5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3" r="23672"/>
          <a:stretch/>
        </p:blipFill>
        <p:spPr>
          <a:xfrm>
            <a:off x="616487" y="114124"/>
            <a:ext cx="3869267" cy="26855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68BAAB-465C-4698-98F0-D4463B9E33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12"/>
          <a:stretch/>
        </p:blipFill>
        <p:spPr>
          <a:xfrm>
            <a:off x="616487" y="3026657"/>
            <a:ext cx="3869267" cy="26855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013BFB-7661-44DF-BE28-5924D689AF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246" y="114124"/>
            <a:ext cx="3869267" cy="26855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D95021-0B3B-46A1-AA6F-1480B161033E}"/>
              </a:ext>
            </a:extLst>
          </p:cNvPr>
          <p:cNvSpPr txBox="1"/>
          <p:nvPr/>
        </p:nvSpPr>
        <p:spPr>
          <a:xfrm>
            <a:off x="8313813" y="5820546"/>
            <a:ext cx="2654131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 কল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61E125-6C1A-4884-9E31-01F3D77A3961}"/>
              </a:ext>
            </a:extLst>
          </p:cNvPr>
          <p:cNvSpPr txBox="1"/>
          <p:nvPr/>
        </p:nvSpPr>
        <p:spPr>
          <a:xfrm>
            <a:off x="1488524" y="5820546"/>
            <a:ext cx="1905000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নলকূপ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5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E0E87D-1449-4FD5-AB35-AE181F405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3" y="389958"/>
            <a:ext cx="5408771" cy="42271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185AFC-4034-4A5B-A0B1-189183728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01" y="389958"/>
            <a:ext cx="5408771" cy="42271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9189A6-5B8B-4078-AE98-3566E2AA0807}"/>
              </a:ext>
            </a:extLst>
          </p:cNvPr>
          <p:cNvSpPr txBox="1"/>
          <p:nvPr/>
        </p:nvSpPr>
        <p:spPr>
          <a:xfrm>
            <a:off x="4989689" y="5461000"/>
            <a:ext cx="1981200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কুয়া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53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95F21-F369-4411-83C7-D5B691E8CB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8945"/>
          <a:stretch/>
        </p:blipFill>
        <p:spPr>
          <a:xfrm>
            <a:off x="224129" y="257112"/>
            <a:ext cx="5792848" cy="401008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7A927F-C591-4922-A660-2CCADFED9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517" y="257113"/>
            <a:ext cx="5839354" cy="4010087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2C049A-818D-439C-BBE6-8B81A38D58BE}"/>
              </a:ext>
            </a:extLst>
          </p:cNvPr>
          <p:cNvSpPr txBox="1"/>
          <p:nvPr/>
        </p:nvSpPr>
        <p:spPr>
          <a:xfrm>
            <a:off x="5137917" y="5412232"/>
            <a:ext cx="1981200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বাঁধ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28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61ADF7-7A4F-41DC-AB74-B3BF0C747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28" y="3332109"/>
            <a:ext cx="4020538" cy="2812485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1498B5-53F3-49A0-860D-2CD997238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31" y="238953"/>
            <a:ext cx="4020538" cy="281248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511D00-4BB6-4677-AE87-CC44057BB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34" y="3332108"/>
            <a:ext cx="4020538" cy="28124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9E7769-595A-4E5E-8368-E41380A816AE}"/>
              </a:ext>
            </a:extLst>
          </p:cNvPr>
          <p:cNvSpPr txBox="1"/>
          <p:nvPr/>
        </p:nvSpPr>
        <p:spPr>
          <a:xfrm>
            <a:off x="4989689" y="5221263"/>
            <a:ext cx="1981200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হাওড়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98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88850ADD-DAB7-4DA0-8C78-54F06D762F5F}"/>
              </a:ext>
            </a:extLst>
          </p:cNvPr>
          <p:cNvSpPr/>
          <p:nvPr/>
        </p:nvSpPr>
        <p:spPr>
          <a:xfrm>
            <a:off x="1715911" y="519289"/>
            <a:ext cx="9279467" cy="5819422"/>
          </a:xfrm>
          <a:prstGeom prst="horizontalScroll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192687-217C-40DD-A4EE-8A3DCF3F8E76}"/>
              </a:ext>
            </a:extLst>
          </p:cNvPr>
          <p:cNvSpPr/>
          <p:nvPr/>
        </p:nvSpPr>
        <p:spPr>
          <a:xfrm>
            <a:off x="3942582" y="1280068"/>
            <a:ext cx="523252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F73651-14A3-401A-9AAA-43B58159697C}"/>
              </a:ext>
            </a:extLst>
          </p:cNvPr>
          <p:cNvSpPr txBox="1"/>
          <p:nvPr/>
        </p:nvSpPr>
        <p:spPr>
          <a:xfrm>
            <a:off x="3437466" y="3346552"/>
            <a:ext cx="5836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সাবিনা</a:t>
            </a:r>
            <a:r>
              <a:rPr lang="en-US" sz="4800" b="1" dirty="0">
                <a:ln w="1270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r>
              <a:rPr lang="en-US" sz="4800" b="1" dirty="0">
                <a:ln w="1270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৫৬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নেহালপুর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তালা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সাতক্ষীরা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69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C8DC1F-7733-4D92-A111-AEAB0A3F02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9798429"/>
              </p:ext>
            </p:extLst>
          </p:nvPr>
        </p:nvGraphicFramePr>
        <p:xfrm>
          <a:off x="1411111" y="225778"/>
          <a:ext cx="9821333" cy="6355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256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16C2B7-83A7-46A3-8249-C425FDC26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AA16C2B7-83A7-46A3-8249-C425FDC263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4C2993-7454-4CE9-9868-BF9E9BDF4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024C2993-7454-4CE9-9868-BF9E9BDF4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9161B4-720A-4721-9BA3-A8E5735FB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369161B4-720A-4721-9BA3-A8E5735FB4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83A864-F7A6-4833-B3B9-62954EE78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6C83A864-F7A6-4833-B3B9-62954EE78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8FE546-0711-419F-8C9C-D65D3D52E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CD8FE546-0711-419F-8C9C-D65D3D52E7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06FB68-21F8-4FF0-9A41-EB66A5E89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3306FB68-21F8-4FF0-9A41-EB66A5E89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F0F027-B862-4942-BA94-3BEDA22F1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2FF0F027-B862-4942-BA94-3BEDA22F1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FD2455-4C7C-4B57-88CC-5FB07D90E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000"/>
                                        <p:tgtEl>
                                          <p:spTgt spid="2">
                                            <p:graphicEl>
                                              <a:dgm id="{C2FD2455-4C7C-4B57-88CC-5FB07D90E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88E37D-6C9A-41DF-A87B-8CA4BE3E7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8088E37D-6C9A-41DF-A87B-8CA4BE3E73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D4ACE-E1F2-4E3F-AC5A-A15DED513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BB4D4ACE-E1F2-4E3F-AC5A-A15DED513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D23063-8EDE-4CA6-9C82-34AC521B2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2000"/>
                                        <p:tgtEl>
                                          <p:spTgt spid="2">
                                            <p:graphicEl>
                                              <a:dgm id="{58D23063-8EDE-4CA6-9C82-34AC521B21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5BA9FB-D737-4D9E-B43E-895F6AAAC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2000"/>
                                        <p:tgtEl>
                                          <p:spTgt spid="2">
                                            <p:graphicEl>
                                              <a:dgm id="{4C5BA9FB-D737-4D9E-B43E-895F6AAAC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9BC649-F371-479A-9B5D-687AF6182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2000"/>
                                        <p:tgtEl>
                                          <p:spTgt spid="2">
                                            <p:graphicEl>
                                              <a:dgm id="{159BC649-F371-479A-9B5D-687AF6182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AB2E4C0-3606-4F88-8657-62D5A38646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94367"/>
              </p:ext>
            </p:extLst>
          </p:nvPr>
        </p:nvGraphicFramePr>
        <p:xfrm>
          <a:off x="1162757" y="349956"/>
          <a:ext cx="9640710" cy="6310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17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E44BF7-AE35-44B5-B911-D0FA88722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8DE44BF7-AE35-44B5-B911-D0FA887227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00A437-99DF-4F49-850A-3DE5A3288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2B00A437-99DF-4F49-850A-3DE5A32889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E01090-F0AB-46C8-8698-7DFB9C595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18E01090-F0AB-46C8-8698-7DFB9C595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242CA-BF89-4800-90F0-2F04451F6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4FA242CA-BF89-4800-90F0-2F04451F6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EC717-ED66-4772-940D-0CF898D72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E00EC717-ED66-4772-940D-0CF898D72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BE4711-0469-496C-BA97-ADEC5457F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4ABE4711-0469-496C-BA97-ADEC5457F8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43A4DE-8830-4A58-8E8B-C23397BE8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D543A4DE-8830-4A58-8E8B-C23397BE8D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736417-56CD-4178-B843-6C4BDA4A0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graphicEl>
                                              <a:dgm id="{98736417-56CD-4178-B843-6C4BDA4A0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FB2479-123F-4E3D-B3E5-7BEAD042B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13FB2479-123F-4E3D-B3E5-7BEAD042B2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23C943-AAA4-41DE-B547-9CA300F9B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C423C943-AAA4-41DE-B547-9CA300F9BF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4CBF55-BFA8-459F-B233-69717B89E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graphicEl>
                                              <a:dgm id="{674CBF55-BFA8-459F-B233-69717B89E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63706E7F-F263-4BE5-92E8-B9F2FF6597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280427"/>
              </p:ext>
            </p:extLst>
          </p:nvPr>
        </p:nvGraphicFramePr>
        <p:xfrm>
          <a:off x="361950" y="193497"/>
          <a:ext cx="11409136" cy="1635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Callout: Down Arrow 24">
            <a:extLst>
              <a:ext uri="{FF2B5EF4-FFF2-40B4-BE49-F238E27FC236}">
                <a16:creationId xmlns:a16="http://schemas.microsoft.com/office/drawing/2014/main" id="{52C26E93-3AF6-42E3-AA84-4E0E0088D781}"/>
              </a:ext>
            </a:extLst>
          </p:cNvPr>
          <p:cNvSpPr/>
          <p:nvPr/>
        </p:nvSpPr>
        <p:spPr>
          <a:xfrm>
            <a:off x="361948" y="3285672"/>
            <a:ext cx="11409135" cy="1075871"/>
          </a:xfrm>
          <a:prstGeom prst="downArrow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কাজ-নিম্নের ছকটি পূরণ কর।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6" name="Table 26">
            <a:extLst>
              <a:ext uri="{FF2B5EF4-FFF2-40B4-BE49-F238E27FC236}">
                <a16:creationId xmlns:a16="http://schemas.microsoft.com/office/drawing/2014/main" id="{E3049DD1-B608-4AB8-A423-BE316FC4F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379090"/>
              </p:ext>
            </p:extLst>
          </p:nvPr>
        </p:nvGraphicFramePr>
        <p:xfrm>
          <a:off x="361951" y="4425043"/>
          <a:ext cx="11409132" cy="2287919"/>
        </p:xfrm>
        <a:graphic>
          <a:graphicData uri="http://schemas.openxmlformats.org/drawingml/2006/table">
            <a:tbl>
              <a:tblPr firstRow="1" bandRow="1"/>
              <a:tblGrid>
                <a:gridCol w="5704566">
                  <a:extLst>
                    <a:ext uri="{9D8B030D-6E8A-4147-A177-3AD203B41FA5}">
                      <a16:colId xmlns:a16="http://schemas.microsoft.com/office/drawing/2014/main" val="3386698847"/>
                    </a:ext>
                  </a:extLst>
                </a:gridCol>
                <a:gridCol w="5704566">
                  <a:extLst>
                    <a:ext uri="{9D8B030D-6E8A-4147-A177-3AD203B41FA5}">
                      <a16:colId xmlns:a16="http://schemas.microsoft.com/office/drawing/2014/main" val="4071259241"/>
                    </a:ext>
                  </a:extLst>
                </a:gridCol>
              </a:tblGrid>
              <a:tr h="7764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পানির প্রাকৃতিক উৎস</a:t>
                      </a:r>
                      <a:endParaRPr lang="en-US" sz="4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মনুষের তৈরি পানির উৎস</a:t>
                      </a:r>
                      <a:endParaRPr lang="en-US" sz="4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057833"/>
                  </a:ext>
                </a:extLst>
              </a:tr>
              <a:tr h="37786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594299"/>
                  </a:ext>
                </a:extLst>
              </a:tr>
              <a:tr h="37786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653674"/>
                  </a:ext>
                </a:extLst>
              </a:tr>
              <a:tr h="37786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597138"/>
                  </a:ext>
                </a:extLst>
              </a:tr>
              <a:tr h="377869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7867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93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2B09C943-4CB0-40FA-BC4A-B5DD29520576}"/>
              </a:ext>
            </a:extLst>
          </p:cNvPr>
          <p:cNvSpPr/>
          <p:nvPr/>
        </p:nvSpPr>
        <p:spPr>
          <a:xfrm>
            <a:off x="3029712" y="2240595"/>
            <a:ext cx="6132576" cy="2376810"/>
          </a:xfrm>
          <a:prstGeom prst="flowChartAlternateProcess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বোর্ডের</a:t>
            </a:r>
            <a:r>
              <a:rPr lang="en-US" sz="7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08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B5D55B-719F-4FFF-8408-DCC6466D5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934" y="1822580"/>
            <a:ext cx="3692543" cy="482390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1408A2-4590-415A-9B87-DF1D4890C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33" y="1830874"/>
            <a:ext cx="3692544" cy="484256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0B6F96A6-2605-4391-817F-C216B4A808B5}"/>
              </a:ext>
            </a:extLst>
          </p:cNvPr>
          <p:cNvSpPr/>
          <p:nvPr/>
        </p:nvSpPr>
        <p:spPr>
          <a:xfrm>
            <a:off x="333829" y="184560"/>
            <a:ext cx="11117942" cy="1433815"/>
          </a:xfrm>
          <a:prstGeom prst="leftRightArrow">
            <a:avLst>
              <a:gd name="adj1" fmla="val 74565"/>
              <a:gd name="adj2" fmla="val 46221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bn-BD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২২ ও ২৩ পৃষ্ঠা বের করে নিচু স্বরে পাঠ কর এবং সমস্যা থাকলে জিজ্ঞাসা কর।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382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610936A2-6430-4E97-8DE6-131A030E890D}"/>
              </a:ext>
            </a:extLst>
          </p:cNvPr>
          <p:cNvSpPr/>
          <p:nvPr/>
        </p:nvSpPr>
        <p:spPr>
          <a:xfrm>
            <a:off x="3621024" y="136824"/>
            <a:ext cx="4949952" cy="1358148"/>
          </a:xfrm>
          <a:prstGeom prst="beve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A32FC93-EF8E-439E-81F0-3DB171DC1221}"/>
              </a:ext>
            </a:extLst>
          </p:cNvPr>
          <p:cNvSpPr/>
          <p:nvPr/>
        </p:nvSpPr>
        <p:spPr>
          <a:xfrm>
            <a:off x="159657" y="1698170"/>
            <a:ext cx="10587591" cy="4392861"/>
          </a:xfrm>
          <a:prstGeom prst="round2Diag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১।শুন্যস্থান পূরণ কর।</a:t>
            </a:r>
          </a:p>
          <a:p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পৃথিবীর উপরিভাগে চার ভাগের ---------ভাগ পানি।</a:t>
            </a:r>
          </a:p>
          <a:p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পানির উৎসগুলোকে ------ভাগে ভাগ করা হয়।</a:t>
            </a:r>
          </a:p>
          <a:p>
            <a:endParaRPr lang="bn-BD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২।নিচের প্রশ্নের উত্তর লেখ।</a:t>
            </a:r>
          </a:p>
          <a:p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পানির উৎস সমূহকে কয় ভাগে ভাগ করা যায় এবং সেগুলো কী কী ? </a:t>
            </a:r>
          </a:p>
          <a:p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পানির প্রাকৃতিক ও মানুষের তৈরি উৎস সমুহের দুইটি করে উদাহরণ দাও ?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5291D7-52F3-40BF-BC7E-9531E8C63165}"/>
              </a:ext>
            </a:extLst>
          </p:cNvPr>
          <p:cNvSpPr txBox="1"/>
          <p:nvPr/>
        </p:nvSpPr>
        <p:spPr>
          <a:xfrm>
            <a:off x="5638800" y="297542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36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E35291-E855-4929-B978-006F5C1CC03B}"/>
              </a:ext>
            </a:extLst>
          </p:cNvPr>
          <p:cNvSpPr txBox="1"/>
          <p:nvPr/>
        </p:nvSpPr>
        <p:spPr>
          <a:xfrm>
            <a:off x="765628" y="3595914"/>
            <a:ext cx="10660743" cy="1464231"/>
          </a:xfrm>
          <a:prstGeom prst="flowChartAlternateProcess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বাড়ির আশেপাশে পানির প্রাকৃতিক উৎস ও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তৈরি পানির উৎস সমুহের নামের তালিকা করে আনবে । 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7E6901-955F-4982-8EEE-FAA8AA98FB7D}"/>
              </a:ext>
            </a:extLst>
          </p:cNvPr>
          <p:cNvSpPr txBox="1"/>
          <p:nvPr/>
        </p:nvSpPr>
        <p:spPr>
          <a:xfrm>
            <a:off x="3089727" y="380345"/>
            <a:ext cx="6012544" cy="1516618"/>
          </a:xfrm>
          <a:prstGeom prst="ribbon2">
            <a:avLst>
              <a:gd name="adj1" fmla="val 33333"/>
              <a:gd name="adj2" fmla="val 75000"/>
            </a:avLst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01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E25DB05-8C1B-4254-B480-C1A317A21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44" y="460223"/>
            <a:ext cx="8065912" cy="6106206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F2AC52-8E5E-4B8C-A0E2-1D1BB3F84C2B}"/>
              </a:ext>
            </a:extLst>
          </p:cNvPr>
          <p:cNvSpPr/>
          <p:nvPr/>
        </p:nvSpPr>
        <p:spPr>
          <a:xfrm>
            <a:off x="5639858" y="632255"/>
            <a:ext cx="4113742" cy="1181253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Top">
              <a:avLst/>
            </a:prstTxWarp>
          </a:bodyPr>
          <a:lstStyle/>
          <a:p>
            <a:pPr algn="ctr"/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্যবাদ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82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bbon: Tilted Up 2">
            <a:extLst>
              <a:ext uri="{FF2B5EF4-FFF2-40B4-BE49-F238E27FC236}">
                <a16:creationId xmlns:a16="http://schemas.microsoft.com/office/drawing/2014/main" id="{44880053-3F36-4532-81E8-1372BF807E20}"/>
              </a:ext>
            </a:extLst>
          </p:cNvPr>
          <p:cNvSpPr/>
          <p:nvPr/>
        </p:nvSpPr>
        <p:spPr>
          <a:xfrm>
            <a:off x="1743327" y="243518"/>
            <a:ext cx="8940800" cy="3588254"/>
          </a:xfrm>
          <a:prstGeom prst="ribbon2">
            <a:avLst>
              <a:gd name="adj1" fmla="val 11980"/>
              <a:gd name="adj2" fmla="val 71212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ln>
                  <a:solidFill>
                    <a:srgbClr val="7030A0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</a:p>
          <a:p>
            <a:pPr algn="ctr"/>
            <a:r>
              <a:rPr lang="bn-BD" sz="28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</a:p>
          <a:p>
            <a:pPr algn="ctr"/>
            <a:r>
              <a:rPr lang="bn-BD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 </a:t>
            </a:r>
          </a:p>
          <a:p>
            <a:pPr algn="ctr"/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পাঠশিরোনামঃ জীবনের জন্য পানি</a:t>
            </a:r>
          </a:p>
          <a:p>
            <a:pPr algn="ctr"/>
            <a:r>
              <a:rPr lang="bn-BD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পানির উৎস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18FFD2-25F9-4EB1-9B3D-6DF80913A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10" y="3514258"/>
            <a:ext cx="2581635" cy="3343742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58659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Down 1">
            <a:extLst>
              <a:ext uri="{FF2B5EF4-FFF2-40B4-BE49-F238E27FC236}">
                <a16:creationId xmlns:a16="http://schemas.microsoft.com/office/drawing/2014/main" id="{C45A685F-B28B-4DB6-B88B-434BBCF53D6D}"/>
              </a:ext>
            </a:extLst>
          </p:cNvPr>
          <p:cNvSpPr/>
          <p:nvPr/>
        </p:nvSpPr>
        <p:spPr>
          <a:xfrm>
            <a:off x="1529644" y="620889"/>
            <a:ext cx="9132711" cy="1512711"/>
          </a:xfrm>
          <a:prstGeom prst="downArrow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n w="28575">
                  <a:solidFill>
                    <a:srgbClr val="00B0F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ln w="28575">
                <a:solidFill>
                  <a:srgbClr val="00B0F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B26B5D4-F11A-4AFF-BE6E-F89E77AFF420}"/>
              </a:ext>
            </a:extLst>
          </p:cNvPr>
          <p:cNvSpPr/>
          <p:nvPr/>
        </p:nvSpPr>
        <p:spPr>
          <a:xfrm>
            <a:off x="1952978" y="3239911"/>
            <a:ext cx="8556978" cy="2810933"/>
          </a:xfrm>
          <a:prstGeom prst="round2Diag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৩.১.১</a:t>
            </a:r>
            <a:r>
              <a:rPr lang="bn-BD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-পানির উৎস সমুহ চিহ্নিত করতে পারবে ।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312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40F2D9D3-5A58-4D58-B40D-6028B390E9E1}"/>
              </a:ext>
            </a:extLst>
          </p:cNvPr>
          <p:cNvSpPr/>
          <p:nvPr/>
        </p:nvSpPr>
        <p:spPr>
          <a:xfrm>
            <a:off x="3060192" y="382630"/>
            <a:ext cx="6851904" cy="1597152"/>
          </a:xfrm>
          <a:prstGeom prst="homePlat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ভিডিও টি দেখি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42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5AAEEC46-A186-45AA-A50C-687B7ED9AF16}"/>
              </a:ext>
            </a:extLst>
          </p:cNvPr>
          <p:cNvSpPr/>
          <p:nvPr/>
        </p:nvSpPr>
        <p:spPr>
          <a:xfrm>
            <a:off x="1682044" y="1207911"/>
            <a:ext cx="9403645" cy="4436533"/>
          </a:xfrm>
          <a:prstGeom prst="verticalScroll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ln w="28575"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 উৎস</a:t>
            </a:r>
            <a:endParaRPr lang="en-US" sz="16600" b="1" dirty="0">
              <a:ln w="28575">
                <a:solidFill>
                  <a:srgbClr val="7030A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4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571AC9-10AA-43BB-94E6-4DBA46FD5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26" y="1462927"/>
            <a:ext cx="3205163" cy="319091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51FCA96E-BB7D-4B0C-BE2E-42307813F450}"/>
              </a:ext>
            </a:extLst>
          </p:cNvPr>
          <p:cNvSpPr/>
          <p:nvPr/>
        </p:nvSpPr>
        <p:spPr>
          <a:xfrm>
            <a:off x="2428014" y="247163"/>
            <a:ext cx="6851904" cy="870437"/>
          </a:xfrm>
          <a:prstGeom prst="flowChartTerminator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দেখি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9AA6BA-C4E2-4625-A54E-427A58039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336" y="1462928"/>
            <a:ext cx="3205163" cy="319091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1E6D39-3C2D-4368-83D7-F22C14B938DE}"/>
              </a:ext>
            </a:extLst>
          </p:cNvPr>
          <p:cNvSpPr txBox="1"/>
          <p:nvPr/>
        </p:nvSpPr>
        <p:spPr>
          <a:xfrm>
            <a:off x="1174926" y="5032027"/>
            <a:ext cx="3205163" cy="76944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4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7928DE-7628-4584-A209-9E1F29BAE841}"/>
              </a:ext>
            </a:extLst>
          </p:cNvPr>
          <p:cNvSpPr txBox="1"/>
          <p:nvPr/>
        </p:nvSpPr>
        <p:spPr>
          <a:xfrm>
            <a:off x="7677337" y="5032027"/>
            <a:ext cx="3205162" cy="70788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উপরিভাগ</a:t>
            </a:r>
            <a:endParaRPr lang="en-US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319350-B560-47CF-AC27-0D7C9571E60C}"/>
              </a:ext>
            </a:extLst>
          </p:cNvPr>
          <p:cNvSpPr txBox="1"/>
          <p:nvPr/>
        </p:nvSpPr>
        <p:spPr>
          <a:xfrm>
            <a:off x="4834845" y="1462927"/>
            <a:ext cx="2407203" cy="3204033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উপরিভাগে চার ভাগের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 পানি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16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B1D9898-AF56-4551-96A8-09D3347A7324}"/>
              </a:ext>
            </a:extLst>
          </p:cNvPr>
          <p:cNvSpPr txBox="1"/>
          <p:nvPr/>
        </p:nvSpPr>
        <p:spPr>
          <a:xfrm>
            <a:off x="689503" y="5833539"/>
            <a:ext cx="2940181" cy="70788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 পানি গ্রহণ</a:t>
            </a:r>
            <a:endParaRPr lang="en-US" sz="40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89ACB2-40E7-440C-B53A-DFFDD3BBD311}"/>
              </a:ext>
            </a:extLst>
          </p:cNvPr>
          <p:cNvSpPr txBox="1"/>
          <p:nvPr/>
        </p:nvSpPr>
        <p:spPr>
          <a:xfrm>
            <a:off x="8583598" y="5833539"/>
            <a:ext cx="2940181" cy="6463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পানি গ্রহণ</a:t>
            </a:r>
            <a:endParaRPr lang="en-US" sz="36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0B8B40-61F5-4D13-B66D-78BE7A533461}"/>
              </a:ext>
            </a:extLst>
          </p:cNvPr>
          <p:cNvSpPr txBox="1"/>
          <p:nvPr/>
        </p:nvSpPr>
        <p:spPr>
          <a:xfrm>
            <a:off x="3868116" y="1639863"/>
            <a:ext cx="4477049" cy="286035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বেঁচে থাকার জন্য প্রাণী ও উদ্ভিদের পানি প্রয়োজন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701A5E-542A-4F73-8C64-E5FB7A8C1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4"/>
          <a:stretch/>
        </p:blipFill>
        <p:spPr>
          <a:xfrm>
            <a:off x="689503" y="235213"/>
            <a:ext cx="2898729" cy="250113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B9BD82-3CC1-4EAD-B045-66BD094DAF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7"/>
          <a:stretch/>
        </p:blipFill>
        <p:spPr>
          <a:xfrm>
            <a:off x="689503" y="2871093"/>
            <a:ext cx="2898729" cy="250113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B83C65-0801-4C8A-9B94-2EF930584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597" y="235213"/>
            <a:ext cx="2940181" cy="250113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7C6111-8995-4507-87E1-51CA711B58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049" y="3034376"/>
            <a:ext cx="2940181" cy="250113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11138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506E89F2-9332-4A04-ABF8-4DB3C0938826}"/>
              </a:ext>
            </a:extLst>
          </p:cNvPr>
          <p:cNvSpPr/>
          <p:nvPr/>
        </p:nvSpPr>
        <p:spPr>
          <a:xfrm>
            <a:off x="1817511" y="451556"/>
            <a:ext cx="8556978" cy="857956"/>
          </a:xfrm>
          <a:prstGeom prst="round2Diag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আমরা কোথা থেকে পাই?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05F896E-6752-45EC-8345-C5DDB54F8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068614"/>
              </p:ext>
            </p:extLst>
          </p:nvPr>
        </p:nvGraphicFramePr>
        <p:xfrm>
          <a:off x="7124192" y="3995586"/>
          <a:ext cx="4823968" cy="2621280"/>
        </p:xfrm>
        <a:graphic>
          <a:graphicData uri="http://schemas.openxmlformats.org/drawingml/2006/table">
            <a:tbl>
              <a:tblPr firstRow="1" bandRow="1"/>
              <a:tblGrid>
                <a:gridCol w="4823968">
                  <a:extLst>
                    <a:ext uri="{9D8B030D-6E8A-4147-A177-3AD203B41FA5}">
                      <a16:colId xmlns:a16="http://schemas.microsoft.com/office/drawing/2014/main" val="2831271233"/>
                    </a:ext>
                  </a:extLst>
                </a:gridCol>
              </a:tblGrid>
              <a:tr h="674048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পানির</a:t>
                      </a:r>
                      <a:r>
                        <a:rPr lang="en-US" sz="4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</a:t>
                      </a:r>
                      <a:r>
                        <a:rPr lang="bn-BD" sz="4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</a:t>
                      </a:r>
                      <a:r>
                        <a:rPr lang="en-US" sz="4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4199963"/>
                  </a:ext>
                </a:extLst>
              </a:tr>
              <a:tr h="615436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181263"/>
                  </a:ext>
                </a:extLst>
              </a:tr>
              <a:tr h="615436"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668181"/>
                  </a:ext>
                </a:extLst>
              </a:tr>
              <a:tr h="615436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67274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6FF1BEE-8D19-4FDE-B7A6-DAEE5D1FE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3995586"/>
            <a:ext cx="6436203" cy="262128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6" name="Callout: Down Arrow 5">
            <a:extLst>
              <a:ext uri="{FF2B5EF4-FFF2-40B4-BE49-F238E27FC236}">
                <a16:creationId xmlns:a16="http://schemas.microsoft.com/office/drawing/2014/main" id="{C38FCDCD-DC14-4E07-9DA2-F6AC23927D4D}"/>
              </a:ext>
            </a:extLst>
          </p:cNvPr>
          <p:cNvSpPr/>
          <p:nvPr/>
        </p:nvSpPr>
        <p:spPr>
          <a:xfrm>
            <a:off x="243840" y="2862414"/>
            <a:ext cx="6880352" cy="857956"/>
          </a:xfrm>
          <a:prstGeom prst="downArrowCallout">
            <a:avLst>
              <a:gd name="adj1" fmla="val 76158"/>
              <a:gd name="adj2" fmla="val 83263"/>
              <a:gd name="adj3" fmla="val 25000"/>
              <a:gd name="adj4" fmla="val 64977"/>
            </a:avLst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06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667</TotalTime>
  <Words>250</Words>
  <Application>Microsoft Office PowerPoint</Application>
  <PresentationFormat>Widescreen</PresentationFormat>
  <Paragraphs>73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NikoshBAN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Satkhira PTI</dc:creator>
  <cp:lastModifiedBy>Satkhira PTI</cp:lastModifiedBy>
  <cp:revision>82</cp:revision>
  <dcterms:created xsi:type="dcterms:W3CDTF">2020-02-15T04:50:34Z</dcterms:created>
  <dcterms:modified xsi:type="dcterms:W3CDTF">2020-02-19T03:47:46Z</dcterms:modified>
</cp:coreProperties>
</file>