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2" r:id="rId8"/>
    <p:sldId id="263" r:id="rId9"/>
    <p:sldId id="265" r:id="rId10"/>
    <p:sldId id="268" r:id="rId11"/>
    <p:sldId id="273" r:id="rId12"/>
    <p:sldId id="264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4668-9766-46C3-AB31-6E05F0862F25}" type="datetimeFigureOut">
              <a:rPr lang="en-US" smtClean="0"/>
              <a:pPr/>
              <a:t>11/30/2019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6A-A983-4988-8341-FCA08BFA1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4668-9766-46C3-AB31-6E05F0862F25}" type="datetimeFigureOut">
              <a:rPr lang="en-US" smtClean="0"/>
              <a:pPr/>
              <a:t>11/30/2019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6A-A983-4988-8341-FCA08BFA1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4668-9766-46C3-AB31-6E05F0862F25}" type="datetimeFigureOut">
              <a:rPr lang="en-US" smtClean="0"/>
              <a:pPr/>
              <a:t>11/30/2019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6A-A983-4988-8341-FCA08BFA1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4668-9766-46C3-AB31-6E05F0862F25}" type="datetimeFigureOut">
              <a:rPr lang="en-US" smtClean="0"/>
              <a:pPr/>
              <a:t>11/30/2019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6A-A983-4988-8341-FCA08BFA1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4668-9766-46C3-AB31-6E05F0862F25}" type="datetimeFigureOut">
              <a:rPr lang="en-US" smtClean="0"/>
              <a:pPr/>
              <a:t>11/30/2019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6A-A983-4988-8341-FCA08BFA1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4668-9766-46C3-AB31-6E05F0862F25}" type="datetimeFigureOut">
              <a:rPr lang="en-US" smtClean="0"/>
              <a:pPr/>
              <a:t>11/30/2019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6A-A983-4988-8341-FCA08BFA1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4668-9766-46C3-AB31-6E05F0862F25}" type="datetimeFigureOut">
              <a:rPr lang="en-US" smtClean="0"/>
              <a:pPr/>
              <a:t>11/30/2019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6A-A983-4988-8341-FCA08BFA1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4668-9766-46C3-AB31-6E05F0862F25}" type="datetimeFigureOut">
              <a:rPr lang="en-US" smtClean="0"/>
              <a:pPr/>
              <a:t>11/30/2019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6A-A983-4988-8341-FCA08BFA1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4668-9766-46C3-AB31-6E05F0862F25}" type="datetimeFigureOut">
              <a:rPr lang="en-US" smtClean="0"/>
              <a:pPr/>
              <a:t>11/30/2019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6A-A983-4988-8341-FCA08BFA1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4668-9766-46C3-AB31-6E05F0862F25}" type="datetimeFigureOut">
              <a:rPr lang="en-US" smtClean="0"/>
              <a:pPr/>
              <a:t>11/30/2019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6A-A983-4988-8341-FCA08BFA1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B4668-9766-46C3-AB31-6E05F0862F25}" type="datetimeFigureOut">
              <a:rPr lang="en-US" smtClean="0"/>
              <a:pPr/>
              <a:t>11/30/2019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716A-A983-4988-8341-FCA08BFA1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B4668-9766-46C3-AB31-6E05F0862F25}" type="datetimeFigureOut">
              <a:rPr lang="en-US" smtClean="0"/>
              <a:pPr/>
              <a:t>11/30/2019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B716A-A983-4988-8341-FCA08BFA1C2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071678"/>
            <a:ext cx="8143931" cy="4429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186766" cy="19288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13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স্বাগতম</a:t>
            </a:r>
            <a:endParaRPr kumimoji="0" lang="en-US" sz="13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0352" y="304800"/>
            <a:ext cx="7772400" cy="106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এনালগ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সিগন্যাল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784" y="1214422"/>
            <a:ext cx="91262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এনালগ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সিগন্যাল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অবিচ্ছিন্ন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বৈদুতিক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সিগল্যাল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3200" dirty="0"/>
          </a:p>
        </p:txBody>
      </p:sp>
      <p:pic>
        <p:nvPicPr>
          <p:cNvPr id="3074" name="Picture 2" descr="C:\Users\PC\Desktop\cont5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3116"/>
            <a:ext cx="5845193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208993" cy="46974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214290"/>
            <a:ext cx="7923241" cy="1357322"/>
          </a:xfrm>
        </p:spPr>
        <p:txBody>
          <a:bodyPr>
            <a:normAutofit/>
          </a:bodyPr>
          <a:lstStyle/>
          <a:p>
            <a:pPr lvl="0" algn="ctr"/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GB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4098" name="Picture 2" descr="C:\Users\PC\Desktop\cont5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2466976" cy="1847850"/>
          </a:xfrm>
          <a:prstGeom prst="rect">
            <a:avLst/>
          </a:prstGeom>
          <a:noFill/>
        </p:spPr>
      </p:pic>
      <p:pic>
        <p:nvPicPr>
          <p:cNvPr id="4099" name="Picture 3" descr="C:\Users\PC\Desktop\cont5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214422"/>
            <a:ext cx="2524125" cy="1952626"/>
          </a:xfrm>
          <a:prstGeom prst="rect">
            <a:avLst/>
          </a:prstGeom>
          <a:noFill/>
        </p:spPr>
      </p:pic>
      <p:pic>
        <p:nvPicPr>
          <p:cNvPr id="4100" name="Picture 4" descr="C:\Users\PC\Desktop\cont5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071546"/>
            <a:ext cx="2143125" cy="2143125"/>
          </a:xfrm>
          <a:prstGeom prst="rect">
            <a:avLst/>
          </a:prstGeom>
          <a:noFill/>
        </p:spPr>
      </p:pic>
      <p:pic>
        <p:nvPicPr>
          <p:cNvPr id="4101" name="Picture 5" descr="C:\Users\PC\Desktop\cont5\images 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214686"/>
            <a:ext cx="2143125" cy="2143125"/>
          </a:xfrm>
          <a:prstGeom prst="rect">
            <a:avLst/>
          </a:prstGeom>
          <a:noFill/>
        </p:spPr>
      </p:pic>
      <p:pic>
        <p:nvPicPr>
          <p:cNvPr id="4103" name="Picture 7" descr="C:\Users\PC\Desktop\cont5\images (4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12" y="3143248"/>
            <a:ext cx="2143125" cy="2143125"/>
          </a:xfrm>
          <a:prstGeom prst="rect">
            <a:avLst/>
          </a:prstGeom>
          <a:noFill/>
        </p:spPr>
      </p:pic>
      <p:pic>
        <p:nvPicPr>
          <p:cNvPr id="4104" name="Picture 8" descr="C:\Users\PC\Desktop\cont5\download (2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3214686"/>
            <a:ext cx="2257425" cy="202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2057400" y="2743200"/>
            <a:ext cx="4727448" cy="18288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কোড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609601"/>
            <a:ext cx="42672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c‡ii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K¬vk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457200"/>
            <a:ext cx="7851648" cy="1828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বাড়ীর</a:t>
            </a:r>
            <a:r>
              <a:rPr kumimoji="0" lang="en-US" sz="1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1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কাজ</a:t>
            </a:r>
            <a:endParaRPr kumimoji="0" lang="en-US" sz="115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3228536"/>
            <a:ext cx="7848600" cy="24102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ইলেক্ট্রনিক্স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এর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সুবিধা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অসুবিধা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,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বিভিন্ন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সিগন্যালের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চিত্র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অংকন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করে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আনবে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।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s-thank-you-68023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533400"/>
            <a:ext cx="7391400" cy="57976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219200" y="3124200"/>
            <a:ext cx="7391400" cy="32766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মো</a:t>
            </a:r>
            <a:r>
              <a:rPr lang="en-US" sz="4000" b="1" baseline="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আব্দুর</a:t>
            </a:r>
            <a:r>
              <a:rPr lang="en-US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রাজ্জাক</a:t>
            </a:r>
            <a:endParaRPr kumimoji="0" lang="bn-BD" sz="4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জুনিয়র ইন্সট্রাক্টর (কম্পিউটার)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টেকনিক্যাল স্কুল ও কলেজ, নওগাঁ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609600"/>
            <a:ext cx="7772400" cy="1371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b="0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শিক্ষক পরিচিতি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2743200"/>
            <a:ext cx="9144000" cy="342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শ্রেণিঃ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ea typeface="+mn-ea"/>
                <a:cs typeface="SutonnyMJ" pitchFamily="2" charset="0"/>
              </a:rPr>
              <a:t>নবম</a:t>
            </a:r>
            <a:endParaRPr kumimoji="0" lang="bn-BD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ট্রেডঃ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কম্পিউটার ও তথ্য প্রযুক্তি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কম্পিউটার ও তথ্য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প্রযুক্তি-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১ম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পত্র)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টপিকঃ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ইলেক্ট্রনিক্স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সময়ঃ 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৪৫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মিঃ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			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85800" y="685801"/>
            <a:ext cx="7086600" cy="1142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ছাত্র/ছাত্রী পরিচিতি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609600" y="2362201"/>
            <a:ext cx="7543800" cy="1447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7200" b="1" dirty="0" smtClean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আজকের বিষয়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0" y="4214818"/>
            <a:ext cx="8929718" cy="1957382"/>
          </a:xfrm>
          <a:prstGeom prst="rect">
            <a:avLst/>
          </a:prstGeom>
          <a:solidFill>
            <a:schemeClr val="bg1"/>
          </a:solidFill>
        </p:spPr>
        <p:txBody>
          <a:bodyPr vert="horz" lIns="0" rIns="18288">
            <a:noAutofit/>
          </a:bodyPr>
          <a:lstStyle/>
          <a:p>
            <a:pPr marR="45720" lvl="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ইলেক্ট্রনিক্স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28600" y="2971800"/>
            <a:ext cx="86868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১।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ইলেক্ট্রনিক্স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  <a:endParaRPr kumimoji="0" lang="bn-BD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bn-BD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lvl="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ইলেক্ট্রনিক্স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বৈশিষ্ট্যসমূহ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SutonnyMJ" pitchFamily="2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1"/>
            <a:ext cx="7772400" cy="1142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শিখন ফল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 of compu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000108"/>
            <a:ext cx="4929223" cy="4786346"/>
          </a:xfrm>
        </p:spPr>
      </p:pic>
      <p:sp>
        <p:nvSpPr>
          <p:cNvPr id="5" name="TextBox 4"/>
          <p:cNvSpPr txBox="1"/>
          <p:nvPr/>
        </p:nvSpPr>
        <p:spPr>
          <a:xfrm>
            <a:off x="785786" y="357166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ইলেক্ট্রনিক্স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GB" sz="3200" dirty="0">
              <a:latin typeface="NikoshBAN"/>
            </a:endParaRPr>
          </a:p>
        </p:txBody>
      </p:sp>
      <p:pic>
        <p:nvPicPr>
          <p:cNvPr id="1026" name="Picture 2" descr="C:\Users\PC\Desktop\cont5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000108"/>
            <a:ext cx="3117682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500034" y="214290"/>
            <a:ext cx="7772400" cy="5483247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ইলেকট্রনিক্স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ইলেক্ট্রনিক্স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বিদ্যার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শাখা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সিগন্যাল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পরিচালিত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যন্ত্রপাতির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ডিজাইন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ঠন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কার্যপ্রণালী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সুবিধা-অসুবিধা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heel spokes="1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228600"/>
            <a:ext cx="8229600" cy="9723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bn-BD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bn-BD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ইলেকট্রনিক্স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প্রধান </a:t>
            </a:r>
            <a:r>
              <a:rPr kumimoji="0" lang="bn-BD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অংশ-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357298"/>
            <a:ext cx="8229600" cy="40529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ইলেকট্রনিক্স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এর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প্রধান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অংশ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হচ্ছে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সিগন্যাল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endParaRPr kumimoji="0" lang="bn-BD" sz="36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ডিজিটাল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সিগন্যাল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ও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lvl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2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অ্যানালগ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সিগন্যাল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52972"/>
            <a:ext cx="7772400" cy="2433350"/>
          </a:xfrm>
        </p:spPr>
        <p:txBody>
          <a:bodyPr>
            <a:normAutofit/>
          </a:bodyPr>
          <a:lstStyle/>
          <a:p>
            <a:r>
              <a:rPr lang="en-US" sz="2400" b="0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2400" b="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0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সিগন্যাল</a:t>
            </a:r>
            <a:r>
              <a:rPr lang="en-US" sz="2400" b="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0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b="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0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2400" b="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0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400" b="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0(</a:t>
            </a:r>
            <a:r>
              <a:rPr lang="en-US" sz="2400" b="0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</a:t>
            </a:r>
            <a:r>
              <a:rPr lang="en-US" sz="2400" b="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b="0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b="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1(</a:t>
            </a:r>
            <a:r>
              <a:rPr lang="en-US" sz="2400" b="0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</a:t>
            </a:r>
            <a:r>
              <a:rPr lang="en-US" sz="2400" b="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772138"/>
            <a:ext cx="7772400" cy="1500187"/>
          </a:xfrm>
        </p:spPr>
        <p:txBody>
          <a:bodyPr>
            <a:normAutofit/>
          </a:bodyPr>
          <a:lstStyle/>
          <a:p>
            <a:pPr lvl="0"/>
            <a:r>
              <a:rPr lang="en-US" sz="8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সিগন্যাল</a:t>
            </a:r>
            <a:endParaRPr lang="en-GB" sz="80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PC\Desktop\cont5\digital-sign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71810"/>
            <a:ext cx="8429684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179</Words>
  <Application>Microsoft Office PowerPoint</Application>
  <PresentationFormat>On-screen Show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ডিজিটাল ইলেকট্রনিক্স , ইলেক্ট্রনিক্স প্রযুক্তি বিদ্যার এমন একটি শাখা  যেখানে ডিজিটাল সিগন্যাল দ্বারা পরিচালিত বিভিন্ন সার্কিট ও যন্ত্রপাতির ডিজাইন , গঠন, কার্যপ্রণালী , ব্যবহার ,সুবিধা-অসুবিধা ইত্যাদি নানা বিষয় নিয়ে আলোচনা করা হয়। </vt:lpstr>
      <vt:lpstr>Slide 8</vt:lpstr>
      <vt:lpstr>ডিজিটাল সিগন্যাল এর দুটি অংশ 0(অফ) এবং 1(অন)</vt:lpstr>
      <vt:lpstr>Slide 10</vt:lpstr>
      <vt:lpstr>Slide 11</vt:lpstr>
      <vt:lpstr>Slide 12</vt:lpstr>
      <vt:lpstr>Slide 13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 LAB</dc:creator>
  <cp:lastModifiedBy>PC</cp:lastModifiedBy>
  <cp:revision>62</cp:revision>
  <dcterms:created xsi:type="dcterms:W3CDTF">2018-10-29T16:10:31Z</dcterms:created>
  <dcterms:modified xsi:type="dcterms:W3CDTF">2019-11-30T08:09:06Z</dcterms:modified>
</cp:coreProperties>
</file>