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m" ContentType="application/vnd.ms-word.document.macroEnabled.12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56" r:id="rId9"/>
    <p:sldId id="264" r:id="rId10"/>
    <p:sldId id="265" r:id="rId11"/>
    <p:sldId id="269" r:id="rId12"/>
    <p:sldId id="267" r:id="rId13"/>
    <p:sldId id="268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1" d="100"/>
          <a:sy n="71" d="100"/>
        </p:scale>
        <p:origin x="-106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1FCBF-34CE-4A4C-924D-B759715176D8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07EDD-8940-4B54-951C-7F85F7AD508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(ক)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ইসলামি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সমুন্নত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রাখতে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মহানবি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(স)-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মক্কা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মদিনায়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গমন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হিযরত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 (খ)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ধর্মীয়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বিধিবিধান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পালন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ধর্মের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স্বাধিনতা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মদিনা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সনদের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ভূমিকা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অত্যন্ত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তাৎপর্যপূর্ণ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ছিল।মদিনা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সনদ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মুসলমান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অমুসলমানদের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ধর্মে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পূর্ণ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স্বাধিনতা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নিশ্চয়তা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বিধান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করে।মদিনার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সম্প্রদায়ের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লোকেরা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একে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অপরের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ধর্মে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হস্তক্ষেপ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7EDD-8940-4B54-951C-7F85F7AD508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সমাধানঃ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(১)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বানু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কাইনুকা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, 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বানু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নাজির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বানু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কুরাইযা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 (২)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হিযরতের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সংগে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যারা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উপস্থিত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। (৩) </a:t>
            </a:r>
            <a:r>
              <a:rPr lang="en-US" baseline="0" dirty="0" err="1" smtClean="0">
                <a:latin typeface="NikoshBAN" pitchFamily="2" charset="0"/>
                <a:cs typeface="NikoshBAN" pitchFamily="2" charset="0"/>
              </a:rPr>
              <a:t>সাহায্যকারী</a:t>
            </a:r>
            <a:r>
              <a:rPr lang="en-US" baseline="0" dirty="0" smtClean="0">
                <a:latin typeface="NikoshBAN" pitchFamily="2" charset="0"/>
                <a:cs typeface="NikoshBAN" pitchFamily="2" charset="0"/>
              </a:rPr>
              <a:t> (৪) ৫৩টি।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E07EDD-8940-4B54-951C-7F85F7AD508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Macro-Enabled_Document1.docm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876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838200"/>
            <a:ext cx="38862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u="sng" dirty="0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মদিনা সনদের গুরু</a:t>
            </a:r>
            <a:r>
              <a:rPr lang="en-US" sz="4000" b="1" u="sng" dirty="0" err="1" smtClean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ত্বঃ</a:t>
            </a:r>
            <a:endParaRPr lang="en-US" sz="4000" b="1" u="sng" dirty="0">
              <a:solidFill>
                <a:sysClr val="windowText" lastClr="0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15000" y="228600"/>
            <a:ext cx="2822948" cy="208409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838200" y="2438400"/>
            <a:ext cx="7315200" cy="36576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প্রথম লিখিত সংবিধানঃ-</a:t>
            </a:r>
          </a:p>
          <a:p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রাজনৈতিক প্রজ্ঞার পরিচয়ঃ-</a:t>
            </a:r>
          </a:p>
          <a:p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সম্প্রিতি ও ভ্রাতৃত্ব বোধ প্রতি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ষ্ঠাঃ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BD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ধর্মীয় স্বাধীনতা প্রতি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ষ্ঠাঃ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bn-BD" sz="32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মদিনার পুনরগঠন ও রাসুলের শ্রেষ্ঠত্বঃ-</a:t>
            </a:r>
          </a:p>
          <a:p>
            <a:r>
              <a:rPr lang="bn-BD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ইসলামি রাস্ট্র প্রতি</a:t>
            </a:r>
            <a:r>
              <a:rPr lang="en-US" sz="32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ষ্ঠাঃ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95600" y="609600"/>
            <a:ext cx="3581400" cy="9144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1905000"/>
            <a:ext cx="7162800" cy="43434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(১)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হিজরত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শব্দের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 marL="342900" indent="-34290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(ক)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আগমন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(খ)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342900" indent="-34290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(গ)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প্রস্থান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(ঘ)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বসবাস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করা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(২)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মহানবি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(স)-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হিজরতের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সঙ্গী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ছিলেন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 marL="342900" indent="-34290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(ক)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ওমর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 (খ)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আলী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 </a:t>
            </a:r>
          </a:p>
          <a:p>
            <a:pPr marL="342900" indent="-34290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(গ)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বকর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 (ঘ)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হযরত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ওসমান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marL="342900" indent="-34290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(৩)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মদিনা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মসজিদটি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মহানবি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(স)-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এর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প্রার্থনাগার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ii.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শিক্ষায়তন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iii.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কার্যালয়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marL="342900" indent="-342900"/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কোনটি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সঠিক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pPr marL="342900" indent="-342900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(ক)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(খ) ii   (গ)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ও  iii   (ঘ)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ও  ii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371600" y="2971800"/>
            <a:ext cx="381000" cy="3810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flipV="1">
            <a:off x="1371600" y="4114800"/>
            <a:ext cx="381000" cy="3810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419600" y="5486400"/>
            <a:ext cx="381000" cy="381000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391" t="7850" r="13260"/>
          <a:stretch/>
        </p:blipFill>
        <p:spPr>
          <a:xfrm>
            <a:off x="6934200" y="304800"/>
            <a:ext cx="1447800" cy="14478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609600"/>
            <a:ext cx="7620000" cy="1981200"/>
          </a:xfrm>
          <a:prstGeom prst="rect">
            <a:avLst/>
          </a:prstGeom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উদ্দীপকঃ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হারুন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সাহেব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মাতৃকুলের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গ্রাম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আগাপাড়া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বসবাস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আগমন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তিনি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আগাপাড়া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এসে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বংশ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সম্প্রদায়ের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অনৈক্য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মারামারি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কোন্দল,কলহ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দেখতে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পান।তিনি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সেখানকার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বংশ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সম্প্রদায়ের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নেতৃবৃন্দকে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নীতিমালা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প্রণয়ন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এতে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ধর্ম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বংশ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সম্প্রদায়ের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নিশ্চিত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3276600"/>
            <a:ext cx="7696200" cy="3429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হিজরত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ধর্মীয়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স্বাধীনতা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প্রতিষ্ঠায়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মদিনা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সনদ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কার্যকারী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?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হারুন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সাহেবের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নীতিমালায়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বিষয়টি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প্রধান্য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সমাজ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জীবনের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কীরুপ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সুফল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বয়ে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আনতে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?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(ঘ)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উক্ত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বিষয়ই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মদিনার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ইসলামি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রাষ্ট্রকে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সুসংহত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করে-বিশ্লেষণ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Nikosh" pitchFamily="2" charset="0"/>
              <a:cs typeface="Nikosh" pitchFamily="2" charset="0"/>
            </a:endParaRPr>
          </a:p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  <p:pic>
        <p:nvPicPr>
          <p:cNvPr id="4" name="Picture 3" descr="F:\r\IMG_4628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3863"/>
          <a:stretch/>
        </p:blipFill>
        <p:spPr bwMode="auto">
          <a:xfrm>
            <a:off x="7086600" y="3276600"/>
            <a:ext cx="1504936" cy="1413338"/>
          </a:xfrm>
          <a:prstGeom prst="ellipse">
            <a:avLst/>
          </a:prstGeom>
          <a:ln w="190500" cap="rnd">
            <a:noFill/>
            <a:prstDash val="solid"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381000"/>
            <a:ext cx="3581400" cy="914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2286000"/>
            <a:ext cx="7315200" cy="38862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মদিনায় কয়টি গোত্র ছিলো 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কি কি? 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মুহাজেরিন কাকে বলে ?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আনসার অর্থ কি?</a:t>
            </a:r>
          </a:p>
          <a:p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bn-BD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মদিনা সনদের ধারা কতটি ?</a:t>
            </a:r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39784" y="375898"/>
            <a:ext cx="5156416" cy="110799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6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2" descr="C:\Users\CZONE\Desktop\New folder (9)\1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1447800"/>
            <a:ext cx="3857652" cy="2928958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391" t="7850" r="13260"/>
          <a:stretch/>
        </p:blipFill>
        <p:spPr>
          <a:xfrm rot="937699">
            <a:off x="2804291" y="2505224"/>
            <a:ext cx="1224756" cy="118732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0" name="Rectangle 9"/>
          <p:cNvSpPr/>
          <p:nvPr/>
        </p:nvSpPr>
        <p:spPr>
          <a:xfrm>
            <a:off x="990600" y="4343400"/>
            <a:ext cx="7239000" cy="20574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indent="-685800">
              <a:buFont typeface="Wingdings" panose="05000000000000000000" pitchFamily="2" charset="2"/>
              <a:buChar char="Ø"/>
            </a:pPr>
            <a:r>
              <a:rPr lang="bn-BD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ইসলামের প্রথম লিখিত সংবিধান কোনটি ? সে সম্পর্কে একটি অনুচ্ছেদ লিখে আনবে ।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7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 flipH="1">
            <a:off x="533400" y="304800"/>
            <a:ext cx="6248399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আল্লাহ</a:t>
            </a:r>
            <a:r>
              <a:rPr lang="en-US" sz="6000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হাফেজ</a:t>
            </a:r>
            <a:endParaRPr lang="en-US" sz="6000" cap="none" spc="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467615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3311933" y="3907971"/>
            <a:ext cx="2667092" cy="1545772"/>
          </a:xfrm>
          <a:prstGeom prst="rect">
            <a:avLst/>
          </a:prstGeom>
          <a:ln w="57150">
            <a:solidFill>
              <a:schemeClr val="tx1"/>
            </a:solidFill>
          </a:ln>
        </p:spPr>
        <p:txBody>
          <a:bodyPr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96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7662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0" y="228600"/>
            <a:ext cx="4343400" cy="1143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altLang="en-US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7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181600" y="152400"/>
            <a:ext cx="2514600" cy="27432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my\Desktop\DSC0755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152400"/>
            <a:ext cx="2514600" cy="2743200"/>
          </a:xfrm>
          <a:prstGeom prst="rect">
            <a:avLst/>
          </a:prstGeom>
          <a:noFill/>
        </p:spPr>
      </p:pic>
      <p:sp>
        <p:nvSpPr>
          <p:cNvPr id="5" name="Rounded Rectangle 4"/>
          <p:cNvSpPr/>
          <p:nvPr/>
        </p:nvSpPr>
        <p:spPr>
          <a:xfrm>
            <a:off x="3962400" y="3124200"/>
            <a:ext cx="4648200" cy="32766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সিদ্দিকুর</a:t>
            </a:r>
            <a:r>
              <a:rPr lang="en-US" sz="4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রহমান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০১৭২৮০৪৩৮৪০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সহকারি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আরবি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সোবাহান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পাড়া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দাখিল </a:t>
            </a: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মাদরাসা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তালতলী,বরগুনা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3203575" y="5791200"/>
          <a:ext cx="5940425" cy="519113"/>
        </p:xfrm>
        <a:graphic>
          <a:graphicData uri="http://schemas.openxmlformats.org/presentationml/2006/ole">
            <p:oleObj spid="_x0000_s1026" name="Macro-Enabled Template" r:id="rId4" imgW="5940848" imgH="519864" progId="Word.DocumentMacroEnabled.12">
              <p:embed/>
            </p:oleObj>
          </a:graphicData>
        </a:graphic>
      </p:graphicFrame>
      <p:sp>
        <p:nvSpPr>
          <p:cNvPr id="7" name="Oval 6"/>
          <p:cNvSpPr/>
          <p:nvPr/>
        </p:nvSpPr>
        <p:spPr>
          <a:xfrm>
            <a:off x="381000" y="2286000"/>
            <a:ext cx="3124200" cy="4191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দাখিল ৯ম</a:t>
            </a:r>
            <a:r>
              <a:rPr lang="en-US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altLang="en-US" sz="4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ও</a:t>
            </a:r>
          </a:p>
          <a:p>
            <a:pPr algn="ctr"/>
            <a:r>
              <a:rPr lang="en-US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১০ম</a:t>
            </a:r>
            <a:r>
              <a:rPr lang="bn-BD" alt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 শ্রেণি </a:t>
            </a:r>
          </a:p>
          <a:p>
            <a:pPr algn="ctr"/>
            <a:r>
              <a:rPr lang="bn-BD" alt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itchFamily="2" charset="0"/>
                <a:cs typeface="NikoshBAN" pitchFamily="2" charset="0"/>
              </a:rPr>
              <a:t>ইসলামের ইতিহাস</a:t>
            </a:r>
            <a:endParaRPr lang="en-US" altLang="en-US" sz="4000" dirty="0">
              <a:solidFill>
                <a:schemeClr val="tx1">
                  <a:lumMod val="95000"/>
                  <a:lumOff val="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2685" y="154984"/>
            <a:ext cx="33592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76400" y="2057400"/>
            <a:ext cx="5635019" cy="3785652"/>
          </a:xfrm>
          <a:prstGeom prst="rect">
            <a:avLst/>
          </a:prstGeom>
          <a:noFill/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ণিঃ</a:t>
            </a:r>
            <a:r>
              <a:rPr lang="ar-SA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১০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ইসলামের ইতিহাস 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দ্বিতীয় (প্রথম পরিচ্ছেদ)</a:t>
            </a:r>
            <a:endParaRPr lang="bn-BD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০ মিনিট </a:t>
            </a:r>
          </a:p>
          <a:p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1২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২০১৯</a:t>
            </a:r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7745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9953" y="123987"/>
            <a:ext cx="23010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11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1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676400"/>
            <a:ext cx="7315200" cy="769441"/>
          </a:xfrm>
          <a:prstGeom prst="rect">
            <a:avLst/>
          </a:prstGeom>
          <a:noFill/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4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---------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5800" y="3048000"/>
            <a:ext cx="7346197" cy="4524315"/>
          </a:xfrm>
          <a:prstGeom prst="rect">
            <a:avLst/>
          </a:prstGeom>
          <a:noFill/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3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ar-SA" sz="3600" b="1" u="sng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---------</a:t>
            </a:r>
            <a:endParaRPr lang="ar-SA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মদিনার ইহুদিগন কয়টি শাখায়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বিভক্ত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ছিল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শাখার</a:t>
            </a:r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 উল্লেখ করতে পারবে ।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সনদের ৫৩টি ধারার মধ্যে ১৫টি ধারা </a:t>
            </a:r>
            <a:endParaRPr lang="en-US" sz="3600" b="1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 করতে পারবে ।</a:t>
            </a:r>
          </a:p>
          <a:p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সনদের গুরু</a:t>
            </a:r>
            <a:r>
              <a:rPr lang="en-US" sz="36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ত্ব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ব্যাখ্যা করতে পারবে </a:t>
            </a:r>
            <a:r>
              <a:rPr lang="bn-BD" sz="3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6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142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228600"/>
            <a:ext cx="4495800" cy="914400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------- 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1600200"/>
            <a:ext cx="7620000" cy="5105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4400" y="1676400"/>
            <a:ext cx="3810000" cy="2667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76800" y="1752600"/>
            <a:ext cx="3288224" cy="25146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6800" y="4267200"/>
            <a:ext cx="3462552" cy="21106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4343400"/>
            <a:ext cx="3657600" cy="212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71780" y="201478"/>
            <a:ext cx="62070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পাঠশিরনাম 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43000" y="1611824"/>
            <a:ext cx="6629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মদিনার অধিবাসি ও সনদ </a:t>
            </a:r>
            <a:endParaRPr lang="en-US" sz="4800" b="1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1" y="3048000"/>
            <a:ext cx="4038600" cy="3276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4355" y="3048001"/>
            <a:ext cx="4336478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8323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0" y="228600"/>
            <a:ext cx="4495800" cy="9144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মদিনার</a:t>
            </a:r>
            <a:r>
              <a:rPr lang="en-US" sz="4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অধিবাসি</a:t>
            </a:r>
            <a:r>
              <a:rPr lang="en-US" sz="44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u="sng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524000"/>
            <a:ext cx="7315200" cy="50292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মদিনায় বসবাসরত ইহুদিগন তখন তিনটি শাখায় বিভক্ত ছিল । (১)বানু কাইনুকা (২)বানু নাজির । (৩)বানু কুরায়জা । হজরত মোহাম্মাদ সাঃ ৬২২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খ্রিঃ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মক্কা হতে মদিনা আসেন ।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তিনি মদিনায় এসে মসজিদ আল নবি নামে ইস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লামের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প্রথম মসজিদ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স্থাপন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করেন । মক্কাহ থেকে হিজরতকারি মুসলমানদের “মুহাজেরিন” এবং আশ্রয়দান কারি মদিনায় মুসলমানদের “আনসার” নামে অভিহিত করা হয় ।মদিনায় তখন পাঁচ শ্রে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ণি</a:t>
            </a:r>
            <a:r>
              <a:rPr lang="bn-BD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অধিবাসি ছিল । মুহাজেরিন , আনসার,ইহুদি,খৃীসটান ও মূশরিক । এ দলের নেতা ছিলেন আব্দুল্লাহ ইবনে উবায় ,ইবনে শালূল ।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228600"/>
            <a:ext cx="5334000" cy="7620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মদিনা</a:t>
            </a:r>
            <a:r>
              <a:rPr lang="en-US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সনদের</a:t>
            </a:r>
            <a:r>
              <a:rPr lang="en-US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</a:t>
            </a:r>
            <a:r>
              <a:rPr lang="en-US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সুমুহ</a:t>
            </a:r>
            <a:r>
              <a:rPr lang="en-US" sz="3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u="sng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371600"/>
            <a:ext cx="7696200" cy="5181600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সনদের শরিক দলের অন্যান্য লকদের থেকে সতন্ত্র একটি উম্মাহ বা জাতি ।</a:t>
            </a:r>
          </a:p>
          <a:p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এই সহিফাই অঙ্গিকারাবদ্দহ লোকদের জন্য ইয়াসরিব উপত্যাক্যা পবিত্র ।</a:t>
            </a:r>
          </a:p>
          <a:p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ইয়াসরিবকে অতর্কিত হামলাকারীদের বিরুদ্ধে তারা একে অপরকে সাহায্য করবে ।</a:t>
            </a:r>
          </a:p>
          <a:p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ইহুদি সম্প্রদায়ের মিত্রগন ও সমান স্বাধীনতা ও নিরাপত্তা ভোগ করবে ।</a:t>
            </a:r>
          </a:p>
          <a:p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৫। যুদ্ধের সময় ইহুদিগন মুসলমানদের সঙ্গে সমভাবে যুদ্ধের ব্যায়ভার বহন করবে ।</a:t>
            </a:r>
          </a:p>
          <a:p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৬। কোন মুমিন একজন মুশ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রিকের</a:t>
            </a:r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জন্য একজন মুমিনকে হত্যা করবেনা বা কোন মু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শরিক</a:t>
            </a:r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মুমিনের বিরুদ্ধে সাহায্য করবেনা ।</a:t>
            </a:r>
          </a:p>
          <a:p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৭। কেউ কুরাইশদের বা অন্য কোন বহিঃ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শ্ত্রু</a:t>
            </a:r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দের সাথে মদিনাবাসি বিরুদ্ধে কোনরূপ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ড়যন্ত্র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পারবেনা ।</a:t>
            </a:r>
          </a:p>
          <a:p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৮। কোন ব্যক্তি অপরাধ করলে তা ব্যক্তিগত অপরাধ হিসাবে গন্য হবে ।এর জন্য তার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সম্প্র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দায়</a:t>
            </a:r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দায়ী করা </a:t>
            </a:r>
            <a:r>
              <a:rPr lang="en-US" sz="2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বেনা ।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৯। মুসলমান ও অমুসলমান সকলে নিজ নিজ ধর্ম পালন করবে ।</a:t>
            </a:r>
          </a:p>
          <a:p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১০। রাসুলের অনুমতি ছাড়া মদিনার কোন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ম্প্রদায় কারও বিরুদ্ধে যুদ্ধ ঘোষণা করতে পারবেনা</a:t>
            </a:r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১১। কারো মধ্যে মতবিরোধ দেখা দিলে তা মীমাংসার জন্য আল্লাহ এবং রাসুলের উপর ন্যাস্ত 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 হবে ।</a:t>
            </a:r>
            <a:endParaRPr lang="en-US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bn-BD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এই সহিফাই যা আছে আল্লাহ তার সত্যতার সাক্ষি এবং রক্ষাকারি ।</a:t>
            </a:r>
          </a:p>
          <a:p>
            <a:endParaRPr lang="bn-BD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bn-BD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739</TotalTime>
  <Words>838</Words>
  <Application>Microsoft Office PowerPoint</Application>
  <PresentationFormat>On-screen Show (4:3)</PresentationFormat>
  <Paragraphs>94</Paragraphs>
  <Slides>15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Macro-Enabled Template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</dc:creator>
  <cp:lastModifiedBy>s</cp:lastModifiedBy>
  <cp:revision>90</cp:revision>
  <dcterms:created xsi:type="dcterms:W3CDTF">2006-08-16T00:00:00Z</dcterms:created>
  <dcterms:modified xsi:type="dcterms:W3CDTF">2020-02-19T15:09:57Z</dcterms:modified>
</cp:coreProperties>
</file>