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5" r:id="rId2"/>
    <p:sldMasterId id="2147483743" r:id="rId3"/>
    <p:sldMasterId id="2147483760" r:id="rId4"/>
    <p:sldMasterId id="2147483777" r:id="rId5"/>
    <p:sldMasterId id="2147483794" r:id="rId6"/>
    <p:sldMasterId id="2147483811" r:id="rId7"/>
    <p:sldMasterId id="2147483828" r:id="rId8"/>
  </p:sldMasterIdLst>
  <p:sldIdLst>
    <p:sldId id="256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86" r:id="rId17"/>
    <p:sldId id="264" r:id="rId18"/>
    <p:sldId id="265" r:id="rId19"/>
    <p:sldId id="266" r:id="rId20"/>
    <p:sldId id="276" r:id="rId21"/>
    <p:sldId id="283" r:id="rId22"/>
    <p:sldId id="284" r:id="rId23"/>
    <p:sldId id="285" r:id="rId24"/>
    <p:sldId id="270" r:id="rId25"/>
    <p:sldId id="271" r:id="rId26"/>
    <p:sldId id="288" r:id="rId27"/>
    <p:sldId id="282" r:id="rId28"/>
    <p:sldId id="280" r:id="rId29"/>
    <p:sldId id="290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9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5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83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13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92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7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0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6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326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4999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320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47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3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4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7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19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34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838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63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95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68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60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28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7234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8604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69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235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39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2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1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7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5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4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8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6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4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73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0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6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6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5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4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8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4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3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3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7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77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126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6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650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3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3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0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3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3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7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0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9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1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6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478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5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404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2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6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2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3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40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9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88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6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48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04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211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34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0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8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0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7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0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6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776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53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3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5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9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1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71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17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460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08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80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85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8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4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D4B1-4E13-47FA-B2D6-96623C64ECBA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78A44B-AE25-40B0-A2AC-E28CBB77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1.jpe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9" y="745551"/>
            <a:ext cx="8372666" cy="717489"/>
          </a:xfrm>
        </p:spPr>
        <p:txBody>
          <a:bodyPr/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আজকের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অধিবেশনে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26" y="1463040"/>
            <a:ext cx="5997729" cy="4991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389" y="5346417"/>
            <a:ext cx="3942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</a:rPr>
              <a:t>শু</a:t>
            </a:r>
            <a:r>
              <a:rPr lang="en-US" sz="6600" dirty="0" err="1" smtClean="0">
                <a:solidFill>
                  <a:srgbClr val="FF0000"/>
                </a:solidFill>
              </a:rPr>
              <a:t>ভে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</a:rPr>
              <a:t>চ্ছা</a:t>
            </a:r>
            <a:r>
              <a:rPr lang="en-US" sz="6600" dirty="0" smtClean="0"/>
              <a:t>-</a:t>
            </a:r>
            <a:r>
              <a:rPr lang="en-US" sz="4000" dirty="0" smtClean="0"/>
              <a:t>--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88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953" y="481852"/>
            <a:ext cx="11148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নির্মম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আহ্লাদি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দুজনই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04" y="341827"/>
            <a:ext cx="2190418" cy="1139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r="32253" b="24573"/>
          <a:stretch/>
        </p:blipFill>
        <p:spPr>
          <a:xfrm>
            <a:off x="7379151" y="225989"/>
            <a:ext cx="948267" cy="137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6" y="1764994"/>
            <a:ext cx="1467734" cy="103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9" r="3827" b="16338"/>
          <a:stretch/>
        </p:blipFill>
        <p:spPr>
          <a:xfrm>
            <a:off x="5968330" y="1762514"/>
            <a:ext cx="2062800" cy="946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20" y="3170358"/>
            <a:ext cx="1453535" cy="964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0" y="3188697"/>
            <a:ext cx="1524228" cy="96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90" y="4401478"/>
            <a:ext cx="2106223" cy="10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056" y="533400"/>
            <a:ext cx="100793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,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জোতদার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</a:t>
            </a:r>
          </a:p>
          <a:p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লালসার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আহ্লাদিকে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86" y="489236"/>
            <a:ext cx="2073688" cy="1098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16" y="225387"/>
            <a:ext cx="1045815" cy="1195217"/>
          </a:xfrm>
          <a:prstGeom prst="rect">
            <a:avLst/>
          </a:prstGeom>
        </p:spPr>
      </p:pic>
      <p:pic>
        <p:nvPicPr>
          <p:cNvPr id="1026" name="Picture 2" descr="Image result for জাম্বু মাস্তান বাংলাদে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71" y="1844917"/>
            <a:ext cx="1710700" cy="9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14" y="2807186"/>
            <a:ext cx="1212508" cy="16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199" y="822678"/>
            <a:ext cx="11106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মধ্যদিয়ে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9" y="822677"/>
            <a:ext cx="1869721" cy="97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9849" r="4849" b="3056"/>
          <a:stretch/>
        </p:blipFill>
        <p:spPr>
          <a:xfrm>
            <a:off x="7466633" y="507999"/>
            <a:ext cx="1930400" cy="128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22" y="2992313"/>
            <a:ext cx="1974702" cy="13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6" y="2285547"/>
            <a:ext cx="3810000" cy="2867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78" y="2285547"/>
            <a:ext cx="4692851" cy="286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417" y="922338"/>
            <a:ext cx="743222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381" y="1791222"/>
            <a:ext cx="4923064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লাথি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ছ্যাকা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" y="1054508"/>
            <a:ext cx="4570730" cy="43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07" y="544838"/>
            <a:ext cx="5768005" cy="79419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19102"/>
          <a:stretch/>
        </p:blipFill>
        <p:spPr>
          <a:xfrm>
            <a:off x="677334" y="2204031"/>
            <a:ext cx="3902299" cy="3416320"/>
          </a:xfrm>
        </p:spPr>
      </p:pic>
      <p:sp>
        <p:nvSpPr>
          <p:cNvPr id="3" name="TextBox 2"/>
          <p:cNvSpPr txBox="1"/>
          <p:nvPr/>
        </p:nvSpPr>
        <p:spPr>
          <a:xfrm>
            <a:off x="4853726" y="2204031"/>
            <a:ext cx="544937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বটিটা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রামদার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264" y="1568945"/>
            <a:ext cx="5197022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বজ্জাত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জামাইতো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পাঠাবো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" y="1381828"/>
            <a:ext cx="4233333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6" y="1385890"/>
            <a:ext cx="16423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rgbClr val="FF0000"/>
            </a:extrusionClr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7863" y="1355190"/>
            <a:ext cx="517349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সরুডোঙ্গা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5" y="3228983"/>
            <a:ext cx="164238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rgbClr val="FF0000"/>
            </a:extrusionClr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7863" y="3162358"/>
            <a:ext cx="5173497" cy="70788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5" y="4895872"/>
            <a:ext cx="164238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rgbClr val="FF0000"/>
            </a:extrusionClr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1532" y="4897772"/>
            <a:ext cx="5159828" cy="70788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89" y="4599464"/>
            <a:ext cx="2364990" cy="1405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64" y="2862500"/>
            <a:ext cx="2259240" cy="1302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9652" r="14037" b="18767"/>
          <a:stretch/>
        </p:blipFill>
        <p:spPr>
          <a:xfrm>
            <a:off x="3125765" y="1217838"/>
            <a:ext cx="2056039" cy="12360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8511" y="182219"/>
            <a:ext cx="8059506" cy="853329"/>
          </a:xfrm>
          <a:prstGeom prst="roundRect">
            <a:avLst>
              <a:gd name="adj" fmla="val 3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আলঙ্কারিক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4" y="914399"/>
            <a:ext cx="1694997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857" y="927460"/>
            <a:ext cx="556668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ছয়েক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3" y="2926470"/>
            <a:ext cx="169499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857" y="2759484"/>
            <a:ext cx="434942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3" y="5105504"/>
            <a:ext cx="169499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316" y="4868507"/>
            <a:ext cx="434396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19" y="2740635"/>
            <a:ext cx="2512624" cy="1400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1" y="4789453"/>
            <a:ext cx="2585681" cy="151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625013"/>
            <a:ext cx="2585681" cy="15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4335356" y="562293"/>
            <a:ext cx="2823090" cy="1070563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8663" y="2255117"/>
            <a:ext cx="6761348" cy="5233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আহ্লাদির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662" y="2993182"/>
            <a:ext cx="6761349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63" y="3838210"/>
            <a:ext cx="6761349" cy="5896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চৌকিদারের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663" y="4667662"/>
            <a:ext cx="6761350" cy="61576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আহ্লাদির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8663" y="5617609"/>
            <a:ext cx="6761349" cy="61576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কৈলেশ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62375" y="2195765"/>
            <a:ext cx="3750014" cy="523333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জগু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62373" y="2993182"/>
            <a:ext cx="3750015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2373" y="3739173"/>
            <a:ext cx="3750015" cy="589672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2373" y="4667662"/>
            <a:ext cx="3750015" cy="615765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দুর্ভিক্ষের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2373" y="5617608"/>
            <a:ext cx="3750015" cy="615765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জগুর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7" y="200778"/>
            <a:ext cx="2904564" cy="1720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8039" r="5949" b="16666"/>
          <a:stretch/>
        </p:blipFill>
        <p:spPr>
          <a:xfrm>
            <a:off x="7540376" y="202233"/>
            <a:ext cx="2921435" cy="171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20" y="250249"/>
            <a:ext cx="5706454" cy="89535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97" y="1145599"/>
            <a:ext cx="1773175" cy="2246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691500" y="3549642"/>
            <a:ext cx="45917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en-US" sz="3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গুনাকরকাটি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আশাশুনি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০১৯১৩-৫৩৬৩৫৫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0" y="1145599"/>
            <a:ext cx="1830391" cy="2496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6564" y="3818946"/>
            <a:ext cx="4084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--/ --/--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258338" y="5039205"/>
            <a:ext cx="2614167" cy="2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950" y="4209369"/>
            <a:ext cx="9345204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4টি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950" y="3115658"/>
            <a:ext cx="9253764" cy="6771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মাসি-পিসির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মনোভাবের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২টা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313645" y="744583"/>
            <a:ext cx="3056709" cy="1463040"/>
          </a:xfrm>
          <a:prstGeom prst="downArrowCallout">
            <a:avLst>
              <a:gd name="adj1" fmla="val 25000"/>
              <a:gd name="adj2" fmla="val 25000"/>
              <a:gd name="adj3" fmla="val 25622"/>
              <a:gd name="adj4" fmla="val 64977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1153" b="9753"/>
          <a:stretch/>
        </p:blipFill>
        <p:spPr>
          <a:xfrm>
            <a:off x="869950" y="533360"/>
            <a:ext cx="3294440" cy="1931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09" y="533359"/>
            <a:ext cx="2892098" cy="1931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950" y="5395413"/>
            <a:ext cx="9345204" cy="63094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আহ্লাদির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3675175" y="782323"/>
            <a:ext cx="4365399" cy="1320800"/>
          </a:xfrm>
          <a:prstGeom prst="snip1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67" y="516078"/>
            <a:ext cx="3041196" cy="1896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57213" y="4143375"/>
            <a:ext cx="5300662" cy="24860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আহ্লাদীকে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বুদ্ধিদীপ্ত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দেখিয়েছিল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২টা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2315" y="4143375"/>
            <a:ext cx="5592047" cy="248602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পিতা-মাতাহীন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আহ্লাদির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মাতৃত্বের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বহিপ্রকাশ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২টা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685925" y="2928935"/>
            <a:ext cx="2471737" cy="1128712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748724" y="2928935"/>
            <a:ext cx="2714624" cy="1128712"/>
          </a:xfrm>
          <a:prstGeom prst="downArrow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378733"/>
            <a:ext cx="3212346" cy="1881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20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928914" y="2452913"/>
            <a:ext cx="10421258" cy="247178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বিধবার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জীবনযুদ্ধ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3770933" y="1022150"/>
            <a:ext cx="4627155" cy="992777"/>
          </a:xfrm>
          <a:prstGeom prst="snip1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646239"/>
            <a:ext cx="7276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0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1" y="3313406"/>
            <a:ext cx="3650031" cy="242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66" y="520383"/>
            <a:ext cx="3640246" cy="2457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244" y="1410816"/>
            <a:ext cx="376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104" y="3987994"/>
            <a:ext cx="38163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5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35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5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697" y="2039600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Modern No. 20" panose="02070704070505020303" pitchFamily="18" charset="0"/>
                <a:cs typeface="Kalpurush" panose="02000600000000000000" pitchFamily="2" charset="0"/>
              </a:rPr>
              <a:t>মাসি-পিসি</a:t>
            </a:r>
            <a:endParaRPr lang="en-US" sz="9600" dirty="0">
              <a:latin typeface="Modern No. 20" panose="02070704070505020303" pitchFamily="18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244" y="3543300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১০১-১০৮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875" y="3429000"/>
            <a:ext cx="909637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87" y="810392"/>
            <a:ext cx="6049411" cy="857250"/>
          </a:xfrm>
        </p:spPr>
        <p:txBody>
          <a:bodyPr/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এই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শেষে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শিক্ষার্থীরা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---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9893" y="2057327"/>
            <a:ext cx="7111307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893" y="3249694"/>
            <a:ext cx="7111307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1793" y="4418745"/>
            <a:ext cx="7149407" cy="6309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endParaRPr lang="en-US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1159692" y="2065783"/>
            <a:ext cx="1121011" cy="759603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178382" y="3232134"/>
            <a:ext cx="1121011" cy="759603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1159332" y="4300554"/>
            <a:ext cx="1121011" cy="759603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361786" y="2046515"/>
            <a:ext cx="7039427" cy="1140274"/>
          </a:xfrm>
          <a:prstGeom prst="round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১৯৫৬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61786" y="3556000"/>
            <a:ext cx="7039427" cy="114027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হরিহর</a:t>
            </a:r>
            <a:r>
              <a:rPr lang="en-US" sz="5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বন্ধ্যোপাধ্যায়</a:t>
            </a:r>
            <a:endParaRPr lang="en-US" sz="5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61786" y="5123543"/>
            <a:ext cx="7039427" cy="114027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নীরদা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76298" y="501647"/>
            <a:ext cx="7039427" cy="114027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১৯০৮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65098" y="391884"/>
            <a:ext cx="1291773" cy="1291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জন্ম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3665098" y="1929034"/>
            <a:ext cx="1291773" cy="1291773"/>
          </a:xfrm>
          <a:prstGeom prst="ellipse">
            <a:avLst/>
          </a:prstGeom>
          <a:solidFill>
            <a:srgbClr val="00DE64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মৃত্যু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3665098" y="3458024"/>
            <a:ext cx="1422400" cy="134620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পিতার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নাম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52183" y="5069110"/>
            <a:ext cx="1422400" cy="134620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মাতার</a:t>
            </a:r>
            <a:r>
              <a:rPr lang="en-US" sz="2000" b="1" dirty="0" smtClean="0"/>
              <a:t> </a:t>
            </a:r>
            <a:r>
              <a:rPr lang="en-US" sz="2800" b="1" dirty="0" err="1" smtClean="0"/>
              <a:t>নাম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37186" y="4696274"/>
            <a:ext cx="3210195" cy="120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3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35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5" y="1292220"/>
            <a:ext cx="2458115" cy="3064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5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 rot="16200000">
            <a:off x="-241051" y="2822631"/>
            <a:ext cx="3403252" cy="986971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উপন্যাস</a:t>
            </a:r>
            <a:endParaRPr lang="en-US" sz="6600" dirty="0" smtClean="0"/>
          </a:p>
        </p:txBody>
      </p:sp>
      <p:sp>
        <p:nvSpPr>
          <p:cNvPr id="2" name="Left Arrow Callout 1"/>
          <p:cNvSpPr/>
          <p:nvPr/>
        </p:nvSpPr>
        <p:spPr>
          <a:xfrm>
            <a:off x="2306119" y="466240"/>
            <a:ext cx="6775701" cy="849497"/>
          </a:xfrm>
          <a:prstGeom prst="leftArrowCallout">
            <a:avLst>
              <a:gd name="adj1" fmla="val 27653"/>
              <a:gd name="adj2" fmla="val 22347"/>
              <a:gd name="adj3" fmla="val 19694"/>
              <a:gd name="adj4" fmla="val 9490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2396270" y="1727860"/>
            <a:ext cx="6775701" cy="796908"/>
          </a:xfrm>
          <a:prstGeom prst="leftArrowCallout">
            <a:avLst>
              <a:gd name="adj1" fmla="val 25000"/>
              <a:gd name="adj2" fmla="val 25000"/>
              <a:gd name="adj3" fmla="val 19694"/>
              <a:gd name="adj4" fmla="val 9490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Callout 19"/>
          <p:cNvSpPr/>
          <p:nvPr/>
        </p:nvSpPr>
        <p:spPr>
          <a:xfrm>
            <a:off x="2396271" y="2936892"/>
            <a:ext cx="6775701" cy="849497"/>
          </a:xfrm>
          <a:prstGeom prst="leftArrowCallout">
            <a:avLst>
              <a:gd name="adj1" fmla="val 25000"/>
              <a:gd name="adj2" fmla="val 25000"/>
              <a:gd name="adj3" fmla="val 18367"/>
              <a:gd name="adj4" fmla="val 949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 Arrow Callout 20"/>
          <p:cNvSpPr/>
          <p:nvPr/>
        </p:nvSpPr>
        <p:spPr>
          <a:xfrm>
            <a:off x="2396270" y="4148700"/>
            <a:ext cx="6775701" cy="797594"/>
          </a:xfrm>
          <a:prstGeom prst="leftArrowCallout">
            <a:avLst>
              <a:gd name="adj1" fmla="val 25000"/>
              <a:gd name="adj2" fmla="val 25000"/>
              <a:gd name="adj3" fmla="val 19694"/>
              <a:gd name="adj4" fmla="val 949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Callout 21"/>
          <p:cNvSpPr/>
          <p:nvPr/>
        </p:nvSpPr>
        <p:spPr>
          <a:xfrm>
            <a:off x="2396271" y="5309503"/>
            <a:ext cx="6775701" cy="743568"/>
          </a:xfrm>
          <a:prstGeom prst="leftArrowCallout">
            <a:avLst>
              <a:gd name="adj1" fmla="val 25000"/>
              <a:gd name="adj2" fmla="val 28980"/>
              <a:gd name="adj3" fmla="val 15714"/>
              <a:gd name="adj4" fmla="val 94902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 rot="16200000">
            <a:off x="-418193" y="2794902"/>
            <a:ext cx="2815770" cy="986971"/>
          </a:xfrm>
          <a:prstGeom prst="roundRect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Callout 1"/>
          <p:cNvSpPr/>
          <p:nvPr/>
        </p:nvSpPr>
        <p:spPr>
          <a:xfrm>
            <a:off x="1639632" y="525231"/>
            <a:ext cx="8975981" cy="80146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অতসীমামী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1639632" y="1666190"/>
            <a:ext cx="8975981" cy="8320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প্রাগৈতিহাসিক,হলুদ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Callout 19"/>
          <p:cNvSpPr/>
          <p:nvPr/>
        </p:nvSpPr>
        <p:spPr>
          <a:xfrm>
            <a:off x="1639632" y="2837766"/>
            <a:ext cx="8975981" cy="86065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বকুলপুরের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 Arrow Callout 20"/>
          <p:cNvSpPr/>
          <p:nvPr/>
        </p:nvSpPr>
        <p:spPr>
          <a:xfrm>
            <a:off x="1639632" y="4037916"/>
            <a:ext cx="8975981" cy="8606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Callout 21"/>
          <p:cNvSpPr/>
          <p:nvPr/>
        </p:nvSpPr>
        <p:spPr>
          <a:xfrm>
            <a:off x="1639632" y="5238065"/>
            <a:ext cx="8975981" cy="86228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0154" r="15308" b="7966"/>
          <a:stretch/>
        </p:blipFill>
        <p:spPr>
          <a:xfrm>
            <a:off x="7588886" y="418754"/>
            <a:ext cx="2971789" cy="1558344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4308461" y="764664"/>
            <a:ext cx="2771281" cy="1051353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4497" r="6239" b="29493"/>
          <a:stretch/>
        </p:blipFill>
        <p:spPr>
          <a:xfrm>
            <a:off x="131112" y="160903"/>
            <a:ext cx="3979573" cy="20348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28663" y="2241670"/>
            <a:ext cx="6761348" cy="523333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বন্ধ্যোপাধ্যায়ের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662" y="3019308"/>
            <a:ext cx="6761349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বন্ধ্যোপাধ্যায়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63" y="3838210"/>
            <a:ext cx="6761349" cy="589672"/>
          </a:xfrm>
          <a:prstGeom prst="round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663" y="4667662"/>
            <a:ext cx="6761350" cy="615765"/>
          </a:xfrm>
          <a:prstGeom prst="roundRect">
            <a:avLst/>
          </a:prstGeom>
          <a:solidFill>
            <a:srgbClr val="7030A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8663" y="5617609"/>
            <a:ext cx="6761349" cy="615765"/>
          </a:xfrm>
          <a:prstGeom prst="round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বন্ধোপাধ্যায়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62375" y="2195765"/>
            <a:ext cx="3750014" cy="5233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প্রবোধকুমার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বন্দ্যোপাধ্যায়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62373" y="3019308"/>
            <a:ext cx="3750015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অতসীমামী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2373" y="3739173"/>
            <a:ext cx="3750015" cy="58967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পূর্বাশা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১৩৫২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2373" y="4667662"/>
            <a:ext cx="3750015" cy="615765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2373" y="5617608"/>
            <a:ext cx="3750015" cy="615765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8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483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Century Gothic</vt:lpstr>
      <vt:lpstr>Kalpurush</vt:lpstr>
      <vt:lpstr>Modern No. 20</vt:lpstr>
      <vt:lpstr>NikoshBAN</vt:lpstr>
      <vt:lpstr>Trebuchet MS</vt:lpstr>
      <vt:lpstr>Tw Cen MT</vt:lpstr>
      <vt:lpstr>Wingdings 3</vt:lpstr>
      <vt:lpstr>Facet</vt:lpstr>
      <vt:lpstr>Droplet</vt:lpstr>
      <vt:lpstr>Wisp</vt:lpstr>
      <vt:lpstr>1_Facet</vt:lpstr>
      <vt:lpstr>2_Facet</vt:lpstr>
      <vt:lpstr>3_Facet</vt:lpstr>
      <vt:lpstr>4_Facet</vt:lpstr>
      <vt:lpstr>5_Facet</vt:lpstr>
      <vt:lpstr>আজকের বাংলা অধিবেশনে সবাইকে</vt:lpstr>
      <vt:lpstr>তোমাদের সাথে আছি আমি--</vt:lpstr>
      <vt:lpstr>PowerPoint Presentation</vt:lpstr>
      <vt:lpstr>PowerPoint Presentation</vt:lpstr>
      <vt:lpstr>এই পাঠ শেষে শিক্ষার্থীরা 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প্রতিবাদী মাসি-পিসি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Hewlett-Packard Company</cp:lastModifiedBy>
  <cp:revision>208</cp:revision>
  <dcterms:created xsi:type="dcterms:W3CDTF">2020-02-16T03:28:10Z</dcterms:created>
  <dcterms:modified xsi:type="dcterms:W3CDTF">2020-02-19T06:38:37Z</dcterms:modified>
</cp:coreProperties>
</file>