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2.jpeg"/><Relationship Id="rId1" Type="http://schemas.openxmlformats.org/officeDocument/2006/relationships/image" Target="../media/image21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2.jpeg"/><Relationship Id="rId1" Type="http://schemas.openxmlformats.org/officeDocument/2006/relationships/image" Target="../media/image21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73370-486E-419B-BDAC-15DEE4B57C2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50BEEC-F1F7-456A-B24E-5AFBF3ABFD2D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কম্পিউটার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055140-F592-4A67-B246-ED379208D1FB}" type="parTrans" cxnId="{84235CDF-F3C0-4E95-9404-5665A72E2283}">
      <dgm:prSet/>
      <dgm:spPr/>
      <dgm:t>
        <a:bodyPr/>
        <a:lstStyle/>
        <a:p>
          <a:endParaRPr lang="en-US"/>
        </a:p>
      </dgm:t>
    </dgm:pt>
    <dgm:pt modelId="{D1487A0B-F958-4BE9-BD79-E995DC41D38B}" type="sibTrans" cxnId="{84235CDF-F3C0-4E95-9404-5665A72E2283}">
      <dgm:prSet/>
      <dgm:spPr/>
      <dgm:t>
        <a:bodyPr/>
        <a:lstStyle/>
        <a:p>
          <a:endParaRPr lang="en-US"/>
        </a:p>
      </dgm:t>
    </dgm:pt>
    <dgm:pt modelId="{F38CF686-D6EE-4F91-9BE2-FC104D132A2E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F67BC72-C5F4-40A2-AB4B-99682C971977}" type="parTrans" cxnId="{4FB1B468-6C34-4C22-98CF-94DC2832891B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A007E966-1F9A-4475-85BE-A808965EC667}" type="sibTrans" cxnId="{4FB1B468-6C34-4C22-98CF-94DC2832891B}">
      <dgm:prSet/>
      <dgm:spPr/>
      <dgm:t>
        <a:bodyPr/>
        <a:lstStyle/>
        <a:p>
          <a:endParaRPr lang="en-US"/>
        </a:p>
      </dgm:t>
    </dgm:pt>
    <dgm:pt modelId="{6115F8FD-E754-43EA-9B90-062B75847402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B089B11C-C0A0-4645-A8F0-D626F45B54CF}" type="parTrans" cxnId="{2B722D5B-B04E-4046-A32D-85F2CB47B1E7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859E4592-DD5E-4E37-80AC-2F3978DB8D73}" type="sibTrans" cxnId="{2B722D5B-B04E-4046-A32D-85F2CB47B1E7}">
      <dgm:prSet/>
      <dgm:spPr/>
      <dgm:t>
        <a:bodyPr/>
        <a:lstStyle/>
        <a:p>
          <a:endParaRPr lang="en-US"/>
        </a:p>
      </dgm:t>
    </dgm:pt>
    <dgm:pt modelId="{1665444F-DCFD-42D3-98BA-7C6FA5C7971A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B63E481-1546-4368-B57D-5CFD78C3F8F5}" type="parTrans" cxnId="{B32C2E57-3CCC-4865-9FAA-5C84892A7FE9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3E9526E4-C835-4AAF-A66D-49DBA3DFCE86}" type="sibTrans" cxnId="{B32C2E57-3CCC-4865-9FAA-5C84892A7FE9}">
      <dgm:prSet/>
      <dgm:spPr/>
      <dgm:t>
        <a:bodyPr/>
        <a:lstStyle/>
        <a:p>
          <a:endParaRPr lang="en-US"/>
        </a:p>
      </dgm:t>
    </dgm:pt>
    <dgm:pt modelId="{47108F74-5A2C-4F02-9E87-25CCFCAB1BF6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ACD36E7-97FE-4F4D-9CE7-DFFF3E1CD08B}" type="parTrans" cxnId="{874D68EF-9056-4F21-9988-07FE4B8D0B3E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3E5F832C-27AF-4E67-BA98-2C2BD3DBD3C3}" type="sibTrans" cxnId="{874D68EF-9056-4F21-9988-07FE4B8D0B3E}">
      <dgm:prSet/>
      <dgm:spPr/>
      <dgm:t>
        <a:bodyPr/>
        <a:lstStyle/>
        <a:p>
          <a:endParaRPr lang="en-US"/>
        </a:p>
      </dgm:t>
    </dgm:pt>
    <dgm:pt modelId="{E68F6E68-A897-4FE9-991B-7245E092DFA0}" type="pres">
      <dgm:prSet presAssocID="{EF873370-486E-419B-BDAC-15DEE4B57C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84C859-91D7-4F4F-A009-C10834E4485E}" type="pres">
      <dgm:prSet presAssocID="{C450BEEC-F1F7-456A-B24E-5AFBF3ABFD2D}" presName="centerShape" presStyleLbl="node0" presStyleIdx="0" presStyleCnt="1"/>
      <dgm:spPr/>
      <dgm:t>
        <a:bodyPr/>
        <a:lstStyle/>
        <a:p>
          <a:endParaRPr lang="en-US"/>
        </a:p>
      </dgm:t>
    </dgm:pt>
    <dgm:pt modelId="{8540B9CE-E617-4148-9AA0-AA1B48B5B929}" type="pres">
      <dgm:prSet presAssocID="{6F67BC72-C5F4-40A2-AB4B-99682C971977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6320A6E-C8F9-4910-BBFB-8826AF7A3B34}" type="pres">
      <dgm:prSet presAssocID="{6F67BC72-C5F4-40A2-AB4B-99682C97197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2811BF9-9F0D-4136-AF39-18F5B13BEDD3}" type="pres">
      <dgm:prSet presAssocID="{F38CF686-D6EE-4F91-9BE2-FC104D132A2E}" presName="node" presStyleLbl="node1" presStyleIdx="0" presStyleCnt="4" custScaleX="13748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5A9791B-BE57-4ABC-9F69-4C936DD9F37B}" type="pres">
      <dgm:prSet presAssocID="{B089B11C-C0A0-4645-A8F0-D626F45B54C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D1FB17EA-231A-42A9-867C-3BBB5CB418EC}" type="pres">
      <dgm:prSet presAssocID="{B089B11C-C0A0-4645-A8F0-D626F45B54C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5BE866B-2156-4A3F-B263-C5A53D1E288A}" type="pres">
      <dgm:prSet presAssocID="{6115F8FD-E754-43EA-9B90-062B75847402}" presName="node" presStyleLbl="node1" presStyleIdx="1" presStyleCnt="4" custScaleX="115709" custScaleY="9624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C33B62-B8E1-40F0-9BD2-0537B4C1B938}" type="pres">
      <dgm:prSet presAssocID="{4B63E481-1546-4368-B57D-5CFD78C3F8F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059FD62A-B315-46F4-A501-A6ADA51A9073}" type="pres">
      <dgm:prSet presAssocID="{4B63E481-1546-4368-B57D-5CFD78C3F8F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A633889-AF66-42F0-9DB1-626DC8E757C3}" type="pres">
      <dgm:prSet presAssocID="{1665444F-DCFD-42D3-98BA-7C6FA5C7971A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3BDBA34-2B93-4C1E-8AB6-6F96986707C6}" type="pres">
      <dgm:prSet presAssocID="{8ACD36E7-97FE-4F4D-9CE7-DFFF3E1CD08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166CB6F0-0DC3-4446-A402-3FB15E4DDEF5}" type="pres">
      <dgm:prSet presAssocID="{8ACD36E7-97FE-4F4D-9CE7-DFFF3E1CD08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1198BCF-691A-4BB7-93B5-2EB867B80C58}" type="pres">
      <dgm:prSet presAssocID="{47108F74-5A2C-4F02-9E87-25CCFCAB1BF6}" presName="node" presStyleLbl="node1" presStyleIdx="3" presStyleCnt="4" custScaleX="12469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62ECBF5D-17FC-4B81-936B-2929C3F2139D}" type="presOf" srcId="{6115F8FD-E754-43EA-9B90-062B75847402}" destId="{05BE866B-2156-4A3F-B263-C5A53D1E288A}" srcOrd="0" destOrd="0" presId="urn:microsoft.com/office/officeart/2005/8/layout/radial5"/>
    <dgm:cxn modelId="{CD83FFD3-D4B2-4F9D-8772-5CF6B0A1D706}" type="presOf" srcId="{1665444F-DCFD-42D3-98BA-7C6FA5C7971A}" destId="{DA633889-AF66-42F0-9DB1-626DC8E757C3}" srcOrd="0" destOrd="0" presId="urn:microsoft.com/office/officeart/2005/8/layout/radial5"/>
    <dgm:cxn modelId="{4FB68722-9AAD-4B46-9DE5-FCB000CA5AB0}" type="presOf" srcId="{B089B11C-C0A0-4645-A8F0-D626F45B54CF}" destId="{F5A9791B-BE57-4ABC-9F69-4C936DD9F37B}" srcOrd="0" destOrd="0" presId="urn:microsoft.com/office/officeart/2005/8/layout/radial5"/>
    <dgm:cxn modelId="{98DA737D-47D5-4671-9651-61B8EEBE5EA8}" type="presOf" srcId="{4B63E481-1546-4368-B57D-5CFD78C3F8F5}" destId="{DEC33B62-B8E1-40F0-9BD2-0537B4C1B938}" srcOrd="0" destOrd="0" presId="urn:microsoft.com/office/officeart/2005/8/layout/radial5"/>
    <dgm:cxn modelId="{4FB1B468-6C34-4C22-98CF-94DC2832891B}" srcId="{C450BEEC-F1F7-456A-B24E-5AFBF3ABFD2D}" destId="{F38CF686-D6EE-4F91-9BE2-FC104D132A2E}" srcOrd="0" destOrd="0" parTransId="{6F67BC72-C5F4-40A2-AB4B-99682C971977}" sibTransId="{A007E966-1F9A-4475-85BE-A808965EC667}"/>
    <dgm:cxn modelId="{30851C38-01EA-46AB-8A62-ED2259A3D540}" type="presOf" srcId="{B089B11C-C0A0-4645-A8F0-D626F45B54CF}" destId="{D1FB17EA-231A-42A9-867C-3BBB5CB418EC}" srcOrd="1" destOrd="0" presId="urn:microsoft.com/office/officeart/2005/8/layout/radial5"/>
    <dgm:cxn modelId="{B73BB714-0F13-4DD6-AA53-C737CB242424}" type="presOf" srcId="{8ACD36E7-97FE-4F4D-9CE7-DFFF3E1CD08B}" destId="{73BDBA34-2B93-4C1E-8AB6-6F96986707C6}" srcOrd="0" destOrd="0" presId="urn:microsoft.com/office/officeart/2005/8/layout/radial5"/>
    <dgm:cxn modelId="{FA7EDEDE-1E89-4514-9A11-F8026C2FB6BE}" type="presOf" srcId="{8ACD36E7-97FE-4F4D-9CE7-DFFF3E1CD08B}" destId="{166CB6F0-0DC3-4446-A402-3FB15E4DDEF5}" srcOrd="1" destOrd="0" presId="urn:microsoft.com/office/officeart/2005/8/layout/radial5"/>
    <dgm:cxn modelId="{AAC16CD9-49E1-4BFF-9164-8C6B09D1C5DB}" type="presOf" srcId="{C450BEEC-F1F7-456A-B24E-5AFBF3ABFD2D}" destId="{1D84C859-91D7-4F4F-A009-C10834E4485E}" srcOrd="0" destOrd="0" presId="urn:microsoft.com/office/officeart/2005/8/layout/radial5"/>
    <dgm:cxn modelId="{E08CEE32-76A8-4A2D-A781-6158E568DD70}" type="presOf" srcId="{6F67BC72-C5F4-40A2-AB4B-99682C971977}" destId="{56320A6E-C8F9-4910-BBFB-8826AF7A3B34}" srcOrd="1" destOrd="0" presId="urn:microsoft.com/office/officeart/2005/8/layout/radial5"/>
    <dgm:cxn modelId="{84235CDF-F3C0-4E95-9404-5665A72E2283}" srcId="{EF873370-486E-419B-BDAC-15DEE4B57C21}" destId="{C450BEEC-F1F7-456A-B24E-5AFBF3ABFD2D}" srcOrd="0" destOrd="0" parTransId="{B5055140-F592-4A67-B246-ED379208D1FB}" sibTransId="{D1487A0B-F958-4BE9-BD79-E995DC41D38B}"/>
    <dgm:cxn modelId="{8D95B0DB-B8D6-46C1-81AA-F5A955F73E99}" type="presOf" srcId="{F38CF686-D6EE-4F91-9BE2-FC104D132A2E}" destId="{22811BF9-9F0D-4136-AF39-18F5B13BEDD3}" srcOrd="0" destOrd="0" presId="urn:microsoft.com/office/officeart/2005/8/layout/radial5"/>
    <dgm:cxn modelId="{874D68EF-9056-4F21-9988-07FE4B8D0B3E}" srcId="{C450BEEC-F1F7-456A-B24E-5AFBF3ABFD2D}" destId="{47108F74-5A2C-4F02-9E87-25CCFCAB1BF6}" srcOrd="3" destOrd="0" parTransId="{8ACD36E7-97FE-4F4D-9CE7-DFFF3E1CD08B}" sibTransId="{3E5F832C-27AF-4E67-BA98-2C2BD3DBD3C3}"/>
    <dgm:cxn modelId="{2BCE2732-D46F-458C-BE98-C01C83238C70}" type="presOf" srcId="{47108F74-5A2C-4F02-9E87-25CCFCAB1BF6}" destId="{51198BCF-691A-4BB7-93B5-2EB867B80C58}" srcOrd="0" destOrd="0" presId="urn:microsoft.com/office/officeart/2005/8/layout/radial5"/>
    <dgm:cxn modelId="{16821967-38A3-4AB1-B9B6-517611517561}" type="presOf" srcId="{4B63E481-1546-4368-B57D-5CFD78C3F8F5}" destId="{059FD62A-B315-46F4-A501-A6ADA51A9073}" srcOrd="1" destOrd="0" presId="urn:microsoft.com/office/officeart/2005/8/layout/radial5"/>
    <dgm:cxn modelId="{2B722D5B-B04E-4046-A32D-85F2CB47B1E7}" srcId="{C450BEEC-F1F7-456A-B24E-5AFBF3ABFD2D}" destId="{6115F8FD-E754-43EA-9B90-062B75847402}" srcOrd="1" destOrd="0" parTransId="{B089B11C-C0A0-4645-A8F0-D626F45B54CF}" sibTransId="{859E4592-DD5E-4E37-80AC-2F3978DB8D73}"/>
    <dgm:cxn modelId="{9499914A-4ECE-4E92-A0BC-5618D2183432}" type="presOf" srcId="{EF873370-486E-419B-BDAC-15DEE4B57C21}" destId="{E68F6E68-A897-4FE9-991B-7245E092DFA0}" srcOrd="0" destOrd="0" presId="urn:microsoft.com/office/officeart/2005/8/layout/radial5"/>
    <dgm:cxn modelId="{9224C238-7BBE-49C3-8F35-220216BB7900}" type="presOf" srcId="{6F67BC72-C5F4-40A2-AB4B-99682C971977}" destId="{8540B9CE-E617-4148-9AA0-AA1B48B5B929}" srcOrd="0" destOrd="0" presId="urn:microsoft.com/office/officeart/2005/8/layout/radial5"/>
    <dgm:cxn modelId="{B32C2E57-3CCC-4865-9FAA-5C84892A7FE9}" srcId="{C450BEEC-F1F7-456A-B24E-5AFBF3ABFD2D}" destId="{1665444F-DCFD-42D3-98BA-7C6FA5C7971A}" srcOrd="2" destOrd="0" parTransId="{4B63E481-1546-4368-B57D-5CFD78C3F8F5}" sibTransId="{3E9526E4-C835-4AAF-A66D-49DBA3DFCE86}"/>
    <dgm:cxn modelId="{F9BFF046-01AA-41CB-AE10-2394CE15DB1A}" type="presParOf" srcId="{E68F6E68-A897-4FE9-991B-7245E092DFA0}" destId="{1D84C859-91D7-4F4F-A009-C10834E4485E}" srcOrd="0" destOrd="0" presId="urn:microsoft.com/office/officeart/2005/8/layout/radial5"/>
    <dgm:cxn modelId="{E84713EE-FEB8-4B89-8267-63C393EB1D60}" type="presParOf" srcId="{E68F6E68-A897-4FE9-991B-7245E092DFA0}" destId="{8540B9CE-E617-4148-9AA0-AA1B48B5B929}" srcOrd="1" destOrd="0" presId="urn:microsoft.com/office/officeart/2005/8/layout/radial5"/>
    <dgm:cxn modelId="{897D8A14-0FB8-469B-AE5E-F1B83BC1E9CC}" type="presParOf" srcId="{8540B9CE-E617-4148-9AA0-AA1B48B5B929}" destId="{56320A6E-C8F9-4910-BBFB-8826AF7A3B34}" srcOrd="0" destOrd="0" presId="urn:microsoft.com/office/officeart/2005/8/layout/radial5"/>
    <dgm:cxn modelId="{9170A6F9-882B-4B37-8168-16F01F29A6D4}" type="presParOf" srcId="{E68F6E68-A897-4FE9-991B-7245E092DFA0}" destId="{22811BF9-9F0D-4136-AF39-18F5B13BEDD3}" srcOrd="2" destOrd="0" presId="urn:microsoft.com/office/officeart/2005/8/layout/radial5"/>
    <dgm:cxn modelId="{91C98417-DF9B-4779-B2CD-37FBF1E9D411}" type="presParOf" srcId="{E68F6E68-A897-4FE9-991B-7245E092DFA0}" destId="{F5A9791B-BE57-4ABC-9F69-4C936DD9F37B}" srcOrd="3" destOrd="0" presId="urn:microsoft.com/office/officeart/2005/8/layout/radial5"/>
    <dgm:cxn modelId="{D6DF5E6A-F1AA-4C3C-BF22-B1A24C70FE0D}" type="presParOf" srcId="{F5A9791B-BE57-4ABC-9F69-4C936DD9F37B}" destId="{D1FB17EA-231A-42A9-867C-3BBB5CB418EC}" srcOrd="0" destOrd="0" presId="urn:microsoft.com/office/officeart/2005/8/layout/radial5"/>
    <dgm:cxn modelId="{EB77975F-7EBC-4CFE-99BA-EA3116A0A052}" type="presParOf" srcId="{E68F6E68-A897-4FE9-991B-7245E092DFA0}" destId="{05BE866B-2156-4A3F-B263-C5A53D1E288A}" srcOrd="4" destOrd="0" presId="urn:microsoft.com/office/officeart/2005/8/layout/radial5"/>
    <dgm:cxn modelId="{8C419012-5932-4258-B375-91A8E8F19108}" type="presParOf" srcId="{E68F6E68-A897-4FE9-991B-7245E092DFA0}" destId="{DEC33B62-B8E1-40F0-9BD2-0537B4C1B938}" srcOrd="5" destOrd="0" presId="urn:microsoft.com/office/officeart/2005/8/layout/radial5"/>
    <dgm:cxn modelId="{CAADCAF9-8949-47EA-A0EF-56A8849E2269}" type="presParOf" srcId="{DEC33B62-B8E1-40F0-9BD2-0537B4C1B938}" destId="{059FD62A-B315-46F4-A501-A6ADA51A9073}" srcOrd="0" destOrd="0" presId="urn:microsoft.com/office/officeart/2005/8/layout/radial5"/>
    <dgm:cxn modelId="{3FA556D7-6F08-46E6-BAC9-9DE1F513815F}" type="presParOf" srcId="{E68F6E68-A897-4FE9-991B-7245E092DFA0}" destId="{DA633889-AF66-42F0-9DB1-626DC8E757C3}" srcOrd="6" destOrd="0" presId="urn:microsoft.com/office/officeart/2005/8/layout/radial5"/>
    <dgm:cxn modelId="{84066365-071E-42A9-B30E-0A347EDD9200}" type="presParOf" srcId="{E68F6E68-A897-4FE9-991B-7245E092DFA0}" destId="{73BDBA34-2B93-4C1E-8AB6-6F96986707C6}" srcOrd="7" destOrd="0" presId="urn:microsoft.com/office/officeart/2005/8/layout/radial5"/>
    <dgm:cxn modelId="{874E48B9-137D-4AAD-A3BB-7F280562666E}" type="presParOf" srcId="{73BDBA34-2B93-4C1E-8AB6-6F96986707C6}" destId="{166CB6F0-0DC3-4446-A402-3FB15E4DDEF5}" srcOrd="0" destOrd="0" presId="urn:microsoft.com/office/officeart/2005/8/layout/radial5"/>
    <dgm:cxn modelId="{584013E0-7821-4836-8E91-DD6EA521F335}" type="presParOf" srcId="{E68F6E68-A897-4FE9-991B-7245E092DFA0}" destId="{51198BCF-691A-4BB7-93B5-2EB867B80C5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C2F897-CFAC-4283-8FB5-CF1EEEB45E68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9C8E620-C0AB-4337-BE4B-E9A2CC9F5CB3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কম্পিউটার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CC1E57C0-4915-4F8D-94F3-54C12C53002F}" type="parTrans" cxnId="{06A2CFE1-C72D-4EEF-88A6-45C05CBED840}">
      <dgm:prSet/>
      <dgm:spPr/>
      <dgm:t>
        <a:bodyPr/>
        <a:lstStyle/>
        <a:p>
          <a:endParaRPr lang="en-US"/>
        </a:p>
      </dgm:t>
    </dgm:pt>
    <dgm:pt modelId="{3E1851E1-7BEB-414B-81D6-0CCE2D38DBBE}" type="sibTrans" cxnId="{06A2CFE1-C72D-4EEF-88A6-45C05CBED840}">
      <dgm:prSet/>
      <dgm:spPr/>
      <dgm:t>
        <a:bodyPr/>
        <a:lstStyle/>
        <a:p>
          <a:endParaRPr lang="en-US"/>
        </a:p>
      </dgm:t>
    </dgm:pt>
    <dgm:pt modelId="{B36F3552-4C5C-4933-ABDC-E6A278E7D49D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মনিটর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4BB95DB-470D-4061-A87A-BD5954CEDAEE}" type="parTrans" cxnId="{B8BE3865-D986-4DF6-A25F-2AFB27297561}">
      <dgm:prSet/>
      <dgm:spPr/>
      <dgm:t>
        <a:bodyPr/>
        <a:lstStyle/>
        <a:p>
          <a:endParaRPr lang="en-US"/>
        </a:p>
      </dgm:t>
    </dgm:pt>
    <dgm:pt modelId="{90A04675-51A7-4DBD-8F7D-630EE9CE448B}" type="sibTrans" cxnId="{B8BE3865-D986-4DF6-A25F-2AFB27297561}">
      <dgm:prSet/>
      <dgm:spPr/>
      <dgm:t>
        <a:bodyPr/>
        <a:lstStyle/>
        <a:p>
          <a:endParaRPr lang="en-US"/>
        </a:p>
      </dgm:t>
    </dgm:pt>
    <dgm:pt modelId="{41E53807-EA41-4D7B-9FAB-2ECBBDAD3192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সিপিইউ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EDA670F2-0BFD-48C8-B8AD-E99F56C47048}" type="parTrans" cxnId="{A91B0838-F881-4AF0-95C5-B4846367613F}">
      <dgm:prSet/>
      <dgm:spPr/>
      <dgm:t>
        <a:bodyPr/>
        <a:lstStyle/>
        <a:p>
          <a:endParaRPr lang="en-US"/>
        </a:p>
      </dgm:t>
    </dgm:pt>
    <dgm:pt modelId="{D294283A-5B44-4382-88C6-346907E833E5}" type="sibTrans" cxnId="{A91B0838-F881-4AF0-95C5-B4846367613F}">
      <dgm:prSet/>
      <dgm:spPr/>
      <dgm:t>
        <a:bodyPr/>
        <a:lstStyle/>
        <a:p>
          <a:endParaRPr lang="en-US"/>
        </a:p>
      </dgm:t>
    </dgm:pt>
    <dgm:pt modelId="{D7D2BB09-E6B5-41DB-9F71-F3B70F54B8AD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মাউস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D8421C4-4F13-4167-AAD0-28877185B7DA}" type="parTrans" cxnId="{9922C988-1711-432A-90FB-47DA0B990D5A}">
      <dgm:prSet/>
      <dgm:spPr/>
      <dgm:t>
        <a:bodyPr/>
        <a:lstStyle/>
        <a:p>
          <a:endParaRPr lang="en-US"/>
        </a:p>
      </dgm:t>
    </dgm:pt>
    <dgm:pt modelId="{A3B45425-DC56-447C-B780-32151C0642F9}" type="sibTrans" cxnId="{9922C988-1711-432A-90FB-47DA0B990D5A}">
      <dgm:prSet/>
      <dgm:spPr/>
      <dgm:t>
        <a:bodyPr/>
        <a:lstStyle/>
        <a:p>
          <a:endParaRPr lang="en-US"/>
        </a:p>
      </dgm:t>
    </dgm:pt>
    <dgm:pt modelId="{A4B99467-F14F-4CFE-9FCF-64AF0B4C3FA9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কী-বোর্ড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FE302CBC-5D65-4D71-A627-FA5731D398B9}" type="parTrans" cxnId="{BC689105-0692-450D-AC42-BD35A499102A}">
      <dgm:prSet/>
      <dgm:spPr/>
      <dgm:t>
        <a:bodyPr/>
        <a:lstStyle/>
        <a:p>
          <a:endParaRPr lang="en-US"/>
        </a:p>
      </dgm:t>
    </dgm:pt>
    <dgm:pt modelId="{7D5AA1C8-5F74-4EA8-B8D2-19D8C857E601}" type="sibTrans" cxnId="{BC689105-0692-450D-AC42-BD35A499102A}">
      <dgm:prSet/>
      <dgm:spPr/>
      <dgm:t>
        <a:bodyPr/>
        <a:lstStyle/>
        <a:p>
          <a:endParaRPr lang="en-US"/>
        </a:p>
      </dgm:t>
    </dgm:pt>
    <dgm:pt modelId="{97F98CF4-7CAE-4E82-A4AF-03C2EC204E07}" type="pres">
      <dgm:prSet presAssocID="{9FC2F897-CFAC-4283-8FB5-CF1EEEB45E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14D66E-925D-4B15-BD44-D17EDB4FAAB4}" type="pres">
      <dgm:prSet presAssocID="{39C8E620-C0AB-4337-BE4B-E9A2CC9F5CB3}" presName="centerShape" presStyleLbl="node0" presStyleIdx="0" presStyleCnt="1" custScaleX="131206" custScaleY="100591"/>
      <dgm:spPr/>
      <dgm:t>
        <a:bodyPr/>
        <a:lstStyle/>
        <a:p>
          <a:endParaRPr lang="en-US"/>
        </a:p>
      </dgm:t>
    </dgm:pt>
    <dgm:pt modelId="{2A5D306E-93B9-4F41-9AE0-D95427D60659}" type="pres">
      <dgm:prSet presAssocID="{B4BB95DB-470D-4061-A87A-BD5954CEDAEE}" presName="Name9" presStyleLbl="parChTrans1D2" presStyleIdx="0" presStyleCnt="4"/>
      <dgm:spPr/>
      <dgm:t>
        <a:bodyPr/>
        <a:lstStyle/>
        <a:p>
          <a:endParaRPr lang="en-US"/>
        </a:p>
      </dgm:t>
    </dgm:pt>
    <dgm:pt modelId="{EDE90B6A-DBFB-43F4-AC7C-C0444FB08557}" type="pres">
      <dgm:prSet presAssocID="{B4BB95DB-470D-4061-A87A-BD5954CEDAE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839BB9A-5751-492B-BD35-D583BBD8952F}" type="pres">
      <dgm:prSet presAssocID="{B36F3552-4C5C-4933-ABDC-E6A278E7D49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323B6-D7C2-41D0-A641-ED10942618DC}" type="pres">
      <dgm:prSet presAssocID="{EDA670F2-0BFD-48C8-B8AD-E99F56C47048}" presName="Name9" presStyleLbl="parChTrans1D2" presStyleIdx="1" presStyleCnt="4"/>
      <dgm:spPr/>
      <dgm:t>
        <a:bodyPr/>
        <a:lstStyle/>
        <a:p>
          <a:endParaRPr lang="en-US"/>
        </a:p>
      </dgm:t>
    </dgm:pt>
    <dgm:pt modelId="{EE98AD59-348A-45C6-A1B4-14FA50CEDD42}" type="pres">
      <dgm:prSet presAssocID="{EDA670F2-0BFD-48C8-B8AD-E99F56C4704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9313F8B-A715-4EE2-AF3D-08AE6494F577}" type="pres">
      <dgm:prSet presAssocID="{41E53807-EA41-4D7B-9FAB-2ECBBDAD31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BEF03-DA84-4860-9FDD-1A4F20F21BF3}" type="pres">
      <dgm:prSet presAssocID="{BD8421C4-4F13-4167-AAD0-28877185B7DA}" presName="Name9" presStyleLbl="parChTrans1D2" presStyleIdx="2" presStyleCnt="4"/>
      <dgm:spPr/>
      <dgm:t>
        <a:bodyPr/>
        <a:lstStyle/>
        <a:p>
          <a:endParaRPr lang="en-US"/>
        </a:p>
      </dgm:t>
    </dgm:pt>
    <dgm:pt modelId="{6F7AD18C-430D-47B9-9192-7F75C3598B13}" type="pres">
      <dgm:prSet presAssocID="{BD8421C4-4F13-4167-AAD0-28877185B7D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ABC4206-04B6-49C1-AB90-AD6A993AE0AB}" type="pres">
      <dgm:prSet presAssocID="{D7D2BB09-E6B5-41DB-9F71-F3B70F54B8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972AF-19FC-4F90-A324-64E292D8CC78}" type="pres">
      <dgm:prSet presAssocID="{FE302CBC-5D65-4D71-A627-FA5731D398B9}" presName="Name9" presStyleLbl="parChTrans1D2" presStyleIdx="3" presStyleCnt="4"/>
      <dgm:spPr/>
      <dgm:t>
        <a:bodyPr/>
        <a:lstStyle/>
        <a:p>
          <a:endParaRPr lang="en-US"/>
        </a:p>
      </dgm:t>
    </dgm:pt>
    <dgm:pt modelId="{AFC26A5A-2FBF-4F05-B819-C91A27FA11BC}" type="pres">
      <dgm:prSet presAssocID="{FE302CBC-5D65-4D71-A627-FA5731D398B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563D5F9-AFB8-42B9-A192-9F0717D62462}" type="pres">
      <dgm:prSet presAssocID="{A4B99467-F14F-4CFE-9FCF-64AF0B4C3F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1B0838-F881-4AF0-95C5-B4846367613F}" srcId="{39C8E620-C0AB-4337-BE4B-E9A2CC9F5CB3}" destId="{41E53807-EA41-4D7B-9FAB-2ECBBDAD3192}" srcOrd="1" destOrd="0" parTransId="{EDA670F2-0BFD-48C8-B8AD-E99F56C47048}" sibTransId="{D294283A-5B44-4382-88C6-346907E833E5}"/>
    <dgm:cxn modelId="{E05B3E30-D610-4C8E-B341-BBED84ED7486}" type="presOf" srcId="{B36F3552-4C5C-4933-ABDC-E6A278E7D49D}" destId="{9839BB9A-5751-492B-BD35-D583BBD8952F}" srcOrd="0" destOrd="0" presId="urn:microsoft.com/office/officeart/2005/8/layout/radial1"/>
    <dgm:cxn modelId="{BC689105-0692-450D-AC42-BD35A499102A}" srcId="{39C8E620-C0AB-4337-BE4B-E9A2CC9F5CB3}" destId="{A4B99467-F14F-4CFE-9FCF-64AF0B4C3FA9}" srcOrd="3" destOrd="0" parTransId="{FE302CBC-5D65-4D71-A627-FA5731D398B9}" sibTransId="{7D5AA1C8-5F74-4EA8-B8D2-19D8C857E601}"/>
    <dgm:cxn modelId="{A412AF04-36F2-4F22-AFEA-AF136FF35AAE}" type="presOf" srcId="{EDA670F2-0BFD-48C8-B8AD-E99F56C47048}" destId="{EE98AD59-348A-45C6-A1B4-14FA50CEDD42}" srcOrd="1" destOrd="0" presId="urn:microsoft.com/office/officeart/2005/8/layout/radial1"/>
    <dgm:cxn modelId="{D364EC04-D082-4CD9-9FBA-1144DE4427B5}" type="presOf" srcId="{BD8421C4-4F13-4167-AAD0-28877185B7DA}" destId="{6F7AD18C-430D-47B9-9192-7F75C3598B13}" srcOrd="1" destOrd="0" presId="urn:microsoft.com/office/officeart/2005/8/layout/radial1"/>
    <dgm:cxn modelId="{4894FF1D-F77B-46AA-B789-698BA6794EFE}" type="presOf" srcId="{D7D2BB09-E6B5-41DB-9F71-F3B70F54B8AD}" destId="{4ABC4206-04B6-49C1-AB90-AD6A993AE0AB}" srcOrd="0" destOrd="0" presId="urn:microsoft.com/office/officeart/2005/8/layout/radial1"/>
    <dgm:cxn modelId="{B8BE3865-D986-4DF6-A25F-2AFB27297561}" srcId="{39C8E620-C0AB-4337-BE4B-E9A2CC9F5CB3}" destId="{B36F3552-4C5C-4933-ABDC-E6A278E7D49D}" srcOrd="0" destOrd="0" parTransId="{B4BB95DB-470D-4061-A87A-BD5954CEDAEE}" sibTransId="{90A04675-51A7-4DBD-8F7D-630EE9CE448B}"/>
    <dgm:cxn modelId="{F7D852D7-6AC2-47CD-A442-2790A7C9D468}" type="presOf" srcId="{B4BB95DB-470D-4061-A87A-BD5954CEDAEE}" destId="{2A5D306E-93B9-4F41-9AE0-D95427D60659}" srcOrd="0" destOrd="0" presId="urn:microsoft.com/office/officeart/2005/8/layout/radial1"/>
    <dgm:cxn modelId="{34F1E3B4-154E-4F9D-BBA4-C3A05F51BE6D}" type="presOf" srcId="{39C8E620-C0AB-4337-BE4B-E9A2CC9F5CB3}" destId="{D414D66E-925D-4B15-BD44-D17EDB4FAAB4}" srcOrd="0" destOrd="0" presId="urn:microsoft.com/office/officeart/2005/8/layout/radial1"/>
    <dgm:cxn modelId="{09C2BDFE-A99D-4537-946F-DECD3D19C53B}" type="presOf" srcId="{BD8421C4-4F13-4167-AAD0-28877185B7DA}" destId="{195BEF03-DA84-4860-9FDD-1A4F20F21BF3}" srcOrd="0" destOrd="0" presId="urn:microsoft.com/office/officeart/2005/8/layout/radial1"/>
    <dgm:cxn modelId="{9BFC85DA-DE10-4021-AD59-8B1F5EB53D5B}" type="presOf" srcId="{41E53807-EA41-4D7B-9FAB-2ECBBDAD3192}" destId="{79313F8B-A715-4EE2-AF3D-08AE6494F577}" srcOrd="0" destOrd="0" presId="urn:microsoft.com/office/officeart/2005/8/layout/radial1"/>
    <dgm:cxn modelId="{9922C988-1711-432A-90FB-47DA0B990D5A}" srcId="{39C8E620-C0AB-4337-BE4B-E9A2CC9F5CB3}" destId="{D7D2BB09-E6B5-41DB-9F71-F3B70F54B8AD}" srcOrd="2" destOrd="0" parTransId="{BD8421C4-4F13-4167-AAD0-28877185B7DA}" sibTransId="{A3B45425-DC56-447C-B780-32151C0642F9}"/>
    <dgm:cxn modelId="{8CFBD68A-DC38-4E8E-89D1-11BB098BEDBE}" type="presOf" srcId="{B4BB95DB-470D-4061-A87A-BD5954CEDAEE}" destId="{EDE90B6A-DBFB-43F4-AC7C-C0444FB08557}" srcOrd="1" destOrd="0" presId="urn:microsoft.com/office/officeart/2005/8/layout/radial1"/>
    <dgm:cxn modelId="{06A2CFE1-C72D-4EEF-88A6-45C05CBED840}" srcId="{9FC2F897-CFAC-4283-8FB5-CF1EEEB45E68}" destId="{39C8E620-C0AB-4337-BE4B-E9A2CC9F5CB3}" srcOrd="0" destOrd="0" parTransId="{CC1E57C0-4915-4F8D-94F3-54C12C53002F}" sibTransId="{3E1851E1-7BEB-414B-81D6-0CCE2D38DBBE}"/>
    <dgm:cxn modelId="{EDC31598-81C9-48A7-BC12-F2039F6E4157}" type="presOf" srcId="{EDA670F2-0BFD-48C8-B8AD-E99F56C47048}" destId="{E5D323B6-D7C2-41D0-A641-ED10942618DC}" srcOrd="0" destOrd="0" presId="urn:microsoft.com/office/officeart/2005/8/layout/radial1"/>
    <dgm:cxn modelId="{9AF71058-C0AA-43BA-8FE1-9492C97C08DA}" type="presOf" srcId="{A4B99467-F14F-4CFE-9FCF-64AF0B4C3FA9}" destId="{0563D5F9-AFB8-42B9-A192-9F0717D62462}" srcOrd="0" destOrd="0" presId="urn:microsoft.com/office/officeart/2005/8/layout/radial1"/>
    <dgm:cxn modelId="{A545F79A-AD9C-4BBF-807E-2ED5BC54FADF}" type="presOf" srcId="{9FC2F897-CFAC-4283-8FB5-CF1EEEB45E68}" destId="{97F98CF4-7CAE-4E82-A4AF-03C2EC204E07}" srcOrd="0" destOrd="0" presId="urn:microsoft.com/office/officeart/2005/8/layout/radial1"/>
    <dgm:cxn modelId="{7C39DD51-3E80-413A-AA08-66E38FF47A65}" type="presOf" srcId="{FE302CBC-5D65-4D71-A627-FA5731D398B9}" destId="{AE5972AF-19FC-4F90-A324-64E292D8CC78}" srcOrd="0" destOrd="0" presId="urn:microsoft.com/office/officeart/2005/8/layout/radial1"/>
    <dgm:cxn modelId="{AA0A9515-ED42-48B9-A540-05852F726B72}" type="presOf" srcId="{FE302CBC-5D65-4D71-A627-FA5731D398B9}" destId="{AFC26A5A-2FBF-4F05-B819-C91A27FA11BC}" srcOrd="1" destOrd="0" presId="urn:microsoft.com/office/officeart/2005/8/layout/radial1"/>
    <dgm:cxn modelId="{BFCD7BF1-0585-464D-9332-CA0A33B47D79}" type="presParOf" srcId="{97F98CF4-7CAE-4E82-A4AF-03C2EC204E07}" destId="{D414D66E-925D-4B15-BD44-D17EDB4FAAB4}" srcOrd="0" destOrd="0" presId="urn:microsoft.com/office/officeart/2005/8/layout/radial1"/>
    <dgm:cxn modelId="{68845720-65F4-45BF-A41A-C1F2584ED4E0}" type="presParOf" srcId="{97F98CF4-7CAE-4E82-A4AF-03C2EC204E07}" destId="{2A5D306E-93B9-4F41-9AE0-D95427D60659}" srcOrd="1" destOrd="0" presId="urn:microsoft.com/office/officeart/2005/8/layout/radial1"/>
    <dgm:cxn modelId="{7BE9C706-8FD2-4DC1-98D1-B3602463CB23}" type="presParOf" srcId="{2A5D306E-93B9-4F41-9AE0-D95427D60659}" destId="{EDE90B6A-DBFB-43F4-AC7C-C0444FB08557}" srcOrd="0" destOrd="0" presId="urn:microsoft.com/office/officeart/2005/8/layout/radial1"/>
    <dgm:cxn modelId="{14C7EF50-0CCC-4F12-B5C8-145028CEE94F}" type="presParOf" srcId="{97F98CF4-7CAE-4E82-A4AF-03C2EC204E07}" destId="{9839BB9A-5751-492B-BD35-D583BBD8952F}" srcOrd="2" destOrd="0" presId="urn:microsoft.com/office/officeart/2005/8/layout/radial1"/>
    <dgm:cxn modelId="{35089914-72D7-48F0-98B2-C78AA0A981C3}" type="presParOf" srcId="{97F98CF4-7CAE-4E82-A4AF-03C2EC204E07}" destId="{E5D323B6-D7C2-41D0-A641-ED10942618DC}" srcOrd="3" destOrd="0" presId="urn:microsoft.com/office/officeart/2005/8/layout/radial1"/>
    <dgm:cxn modelId="{5C4E8D27-0E71-4011-AB2C-A556FD7D5602}" type="presParOf" srcId="{E5D323B6-D7C2-41D0-A641-ED10942618DC}" destId="{EE98AD59-348A-45C6-A1B4-14FA50CEDD42}" srcOrd="0" destOrd="0" presId="urn:microsoft.com/office/officeart/2005/8/layout/radial1"/>
    <dgm:cxn modelId="{BDA5B9C4-9956-41DD-BF36-02FD1109770B}" type="presParOf" srcId="{97F98CF4-7CAE-4E82-A4AF-03C2EC204E07}" destId="{79313F8B-A715-4EE2-AF3D-08AE6494F577}" srcOrd="4" destOrd="0" presId="urn:microsoft.com/office/officeart/2005/8/layout/radial1"/>
    <dgm:cxn modelId="{A0E47B1B-6CC2-4285-B9C6-66D6D447C132}" type="presParOf" srcId="{97F98CF4-7CAE-4E82-A4AF-03C2EC204E07}" destId="{195BEF03-DA84-4860-9FDD-1A4F20F21BF3}" srcOrd="5" destOrd="0" presId="urn:microsoft.com/office/officeart/2005/8/layout/radial1"/>
    <dgm:cxn modelId="{DE25FDC1-E5C0-4BB3-A1AC-B232F8316808}" type="presParOf" srcId="{195BEF03-DA84-4860-9FDD-1A4F20F21BF3}" destId="{6F7AD18C-430D-47B9-9192-7F75C3598B13}" srcOrd="0" destOrd="0" presId="urn:microsoft.com/office/officeart/2005/8/layout/radial1"/>
    <dgm:cxn modelId="{4E25CD2C-E4C0-402F-91EA-321910A9B98E}" type="presParOf" srcId="{97F98CF4-7CAE-4E82-A4AF-03C2EC204E07}" destId="{4ABC4206-04B6-49C1-AB90-AD6A993AE0AB}" srcOrd="6" destOrd="0" presId="urn:microsoft.com/office/officeart/2005/8/layout/radial1"/>
    <dgm:cxn modelId="{D4124C15-F11F-430F-9B59-4DCBC27FFE33}" type="presParOf" srcId="{97F98CF4-7CAE-4E82-A4AF-03C2EC204E07}" destId="{AE5972AF-19FC-4F90-A324-64E292D8CC78}" srcOrd="7" destOrd="0" presId="urn:microsoft.com/office/officeart/2005/8/layout/radial1"/>
    <dgm:cxn modelId="{5F78AD01-CEE0-4CFD-9882-24A73978AD86}" type="presParOf" srcId="{AE5972AF-19FC-4F90-A324-64E292D8CC78}" destId="{AFC26A5A-2FBF-4F05-B819-C91A27FA11BC}" srcOrd="0" destOrd="0" presId="urn:microsoft.com/office/officeart/2005/8/layout/radial1"/>
    <dgm:cxn modelId="{BBAA5EA6-D951-46EA-BF21-54DAE23D84A1}" type="presParOf" srcId="{97F98CF4-7CAE-4E82-A4AF-03C2EC204E07}" destId="{0563D5F9-AFB8-42B9-A192-9F0717D6246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4C859-91D7-4F4F-A009-C10834E4485E}">
      <dsp:nvSpPr>
        <dsp:cNvPr id="0" name=""/>
        <dsp:cNvSpPr/>
      </dsp:nvSpPr>
      <dsp:spPr>
        <a:xfrm>
          <a:off x="3549382" y="2330946"/>
          <a:ext cx="1662707" cy="16627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কম্পিউটার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792880" y="2574444"/>
        <a:ext cx="1175711" cy="1175711"/>
      </dsp:txXfrm>
    </dsp:sp>
    <dsp:sp modelId="{8540B9CE-E617-4148-9AA0-AA1B48B5B929}">
      <dsp:nvSpPr>
        <dsp:cNvPr id="0" name=""/>
        <dsp:cNvSpPr/>
      </dsp:nvSpPr>
      <dsp:spPr>
        <a:xfrm rot="16200000">
          <a:off x="4204677" y="1726065"/>
          <a:ext cx="352116" cy="56532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257495" y="1891947"/>
        <a:ext cx="246481" cy="339192"/>
      </dsp:txXfrm>
    </dsp:sp>
    <dsp:sp modelId="{22811BF9-9F0D-4136-AF39-18F5B13BEDD3}">
      <dsp:nvSpPr>
        <dsp:cNvPr id="0" name=""/>
        <dsp:cNvSpPr/>
      </dsp:nvSpPr>
      <dsp:spPr>
        <a:xfrm>
          <a:off x="3237732" y="3867"/>
          <a:ext cx="2286007" cy="166270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3237732" y="3867"/>
        <a:ext cx="2286007" cy="1662707"/>
      </dsp:txXfrm>
    </dsp:sp>
    <dsp:sp modelId="{F5A9791B-BE57-4ABC-9F69-4C936DD9F37B}">
      <dsp:nvSpPr>
        <dsp:cNvPr id="0" name=""/>
        <dsp:cNvSpPr/>
      </dsp:nvSpPr>
      <dsp:spPr>
        <a:xfrm>
          <a:off x="5329520" y="2879639"/>
          <a:ext cx="282900" cy="56532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329520" y="2992703"/>
        <a:ext cx="198030" cy="339192"/>
      </dsp:txXfrm>
    </dsp:sp>
    <dsp:sp modelId="{05BE866B-2156-4A3F-B263-C5A53D1E288A}">
      <dsp:nvSpPr>
        <dsp:cNvPr id="0" name=""/>
        <dsp:cNvSpPr/>
      </dsp:nvSpPr>
      <dsp:spPr>
        <a:xfrm>
          <a:off x="5745863" y="2362196"/>
          <a:ext cx="1923902" cy="1600206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 dirty="0"/>
        </a:p>
      </dsp:txBody>
      <dsp:txXfrm>
        <a:off x="5745863" y="2362196"/>
        <a:ext cx="1923902" cy="1600206"/>
      </dsp:txXfrm>
    </dsp:sp>
    <dsp:sp modelId="{DEC33B62-B8E1-40F0-9BD2-0537B4C1B938}">
      <dsp:nvSpPr>
        <dsp:cNvPr id="0" name=""/>
        <dsp:cNvSpPr/>
      </dsp:nvSpPr>
      <dsp:spPr>
        <a:xfrm rot="5400000">
          <a:off x="4204677" y="4033213"/>
          <a:ext cx="352116" cy="56532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257495" y="4093460"/>
        <a:ext cx="246481" cy="339192"/>
      </dsp:txXfrm>
    </dsp:sp>
    <dsp:sp modelId="{DA633889-AF66-42F0-9DB1-626DC8E757C3}">
      <dsp:nvSpPr>
        <dsp:cNvPr id="0" name=""/>
        <dsp:cNvSpPr/>
      </dsp:nvSpPr>
      <dsp:spPr>
        <a:xfrm>
          <a:off x="3549382" y="4658025"/>
          <a:ext cx="1662707" cy="1662707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>
        <a:off x="3630549" y="4739192"/>
        <a:ext cx="1500373" cy="1500373"/>
      </dsp:txXfrm>
    </dsp:sp>
    <dsp:sp modelId="{73BDBA34-2B93-4C1E-8AB6-6F96986707C6}">
      <dsp:nvSpPr>
        <dsp:cNvPr id="0" name=""/>
        <dsp:cNvSpPr/>
      </dsp:nvSpPr>
      <dsp:spPr>
        <a:xfrm rot="10800000">
          <a:off x="3205056" y="2879639"/>
          <a:ext cx="243323" cy="56532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278053" y="2992703"/>
        <a:ext cx="170326" cy="339192"/>
      </dsp:txXfrm>
    </dsp:sp>
    <dsp:sp modelId="{51198BCF-691A-4BB7-93B5-2EB867B80C58}">
      <dsp:nvSpPr>
        <dsp:cNvPr id="0" name=""/>
        <dsp:cNvSpPr/>
      </dsp:nvSpPr>
      <dsp:spPr>
        <a:xfrm>
          <a:off x="1017033" y="2330946"/>
          <a:ext cx="2073246" cy="1662707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1017033" y="2330946"/>
        <a:ext cx="2073246" cy="1662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4D66E-925D-4B15-BD44-D17EDB4FAAB4}">
      <dsp:nvSpPr>
        <dsp:cNvPr id="0" name=""/>
        <dsp:cNvSpPr/>
      </dsp:nvSpPr>
      <dsp:spPr>
        <a:xfrm>
          <a:off x="3200396" y="2285999"/>
          <a:ext cx="2286007" cy="1752601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কম্পিউটার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535174" y="2542661"/>
        <a:ext cx="1616451" cy="1239277"/>
      </dsp:txXfrm>
    </dsp:sp>
    <dsp:sp modelId="{2A5D306E-93B9-4F41-9AE0-D95427D60659}">
      <dsp:nvSpPr>
        <dsp:cNvPr id="0" name=""/>
        <dsp:cNvSpPr/>
      </dsp:nvSpPr>
      <dsp:spPr>
        <a:xfrm rot="16200000">
          <a:off x="4082891" y="2007439"/>
          <a:ext cx="521017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521017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30374" y="2012465"/>
        <a:ext cx="26050" cy="26050"/>
      </dsp:txXfrm>
    </dsp:sp>
    <dsp:sp modelId="{9839BB9A-5751-492B-BD35-D583BBD8952F}">
      <dsp:nvSpPr>
        <dsp:cNvPr id="0" name=""/>
        <dsp:cNvSpPr/>
      </dsp:nvSpPr>
      <dsp:spPr>
        <a:xfrm>
          <a:off x="3472247" y="22677"/>
          <a:ext cx="1742304" cy="1742304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মনিটর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727402" y="277832"/>
        <a:ext cx="1231994" cy="1231994"/>
      </dsp:txXfrm>
    </dsp:sp>
    <dsp:sp modelId="{E5D323B6-D7C2-41D0-A641-ED10942618DC}">
      <dsp:nvSpPr>
        <dsp:cNvPr id="0" name=""/>
        <dsp:cNvSpPr/>
      </dsp:nvSpPr>
      <dsp:spPr>
        <a:xfrm>
          <a:off x="5486403" y="3144248"/>
          <a:ext cx="254314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254314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7203" y="3155942"/>
        <a:ext cx="12715" cy="12715"/>
      </dsp:txXfrm>
    </dsp:sp>
    <dsp:sp modelId="{79313F8B-A715-4EE2-AF3D-08AE6494F577}">
      <dsp:nvSpPr>
        <dsp:cNvPr id="0" name=""/>
        <dsp:cNvSpPr/>
      </dsp:nvSpPr>
      <dsp:spPr>
        <a:xfrm>
          <a:off x="5740718" y="2291147"/>
          <a:ext cx="1742304" cy="1742304"/>
        </a:xfrm>
        <a:prstGeom prst="ellipse">
          <a:avLst/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সিপিইউ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995873" y="2546302"/>
        <a:ext cx="1231994" cy="1231994"/>
      </dsp:txXfrm>
    </dsp:sp>
    <dsp:sp modelId="{195BEF03-DA84-4860-9FDD-1A4F20F21BF3}">
      <dsp:nvSpPr>
        <dsp:cNvPr id="0" name=""/>
        <dsp:cNvSpPr/>
      </dsp:nvSpPr>
      <dsp:spPr>
        <a:xfrm rot="5400000">
          <a:off x="4082891" y="4281058"/>
          <a:ext cx="521017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521017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30374" y="4286084"/>
        <a:ext cx="26050" cy="26050"/>
      </dsp:txXfrm>
    </dsp:sp>
    <dsp:sp modelId="{4ABC4206-04B6-49C1-AB90-AD6A993AE0AB}">
      <dsp:nvSpPr>
        <dsp:cNvPr id="0" name=""/>
        <dsp:cNvSpPr/>
      </dsp:nvSpPr>
      <dsp:spPr>
        <a:xfrm>
          <a:off x="3472247" y="4559618"/>
          <a:ext cx="1742304" cy="1742304"/>
        </a:xfrm>
        <a:prstGeom prst="ellipse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মাউস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727402" y="4814773"/>
        <a:ext cx="1231994" cy="1231994"/>
      </dsp:txXfrm>
    </dsp:sp>
    <dsp:sp modelId="{AE5972AF-19FC-4F90-A324-64E292D8CC78}">
      <dsp:nvSpPr>
        <dsp:cNvPr id="0" name=""/>
        <dsp:cNvSpPr/>
      </dsp:nvSpPr>
      <dsp:spPr>
        <a:xfrm rot="10800000">
          <a:off x="2946081" y="3144248"/>
          <a:ext cx="254314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254314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66881" y="3155942"/>
        <a:ext cx="12715" cy="12715"/>
      </dsp:txXfrm>
    </dsp:sp>
    <dsp:sp modelId="{0563D5F9-AFB8-42B9-A192-9F0717D62462}">
      <dsp:nvSpPr>
        <dsp:cNvPr id="0" name=""/>
        <dsp:cNvSpPr/>
      </dsp:nvSpPr>
      <dsp:spPr>
        <a:xfrm>
          <a:off x="1203777" y="2291147"/>
          <a:ext cx="1742304" cy="1742304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কী-বোর্ড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1458932" y="2546302"/>
        <a:ext cx="1231994" cy="1231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3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1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1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2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B452-B767-4D55-BE38-5F696B2293D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F3CD-0349-44FC-A6F1-16674D46F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9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Point Star 4"/>
          <p:cNvSpPr/>
          <p:nvPr/>
        </p:nvSpPr>
        <p:spPr>
          <a:xfrm>
            <a:off x="1828800" y="457200"/>
            <a:ext cx="2819400" cy="2667000"/>
          </a:xfrm>
          <a:prstGeom prst="star32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sz="19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3810000" y="1676400"/>
            <a:ext cx="2819400" cy="2667000"/>
          </a:xfrm>
          <a:prstGeom prst="star32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23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5867400" y="2895600"/>
            <a:ext cx="2819400" cy="2667000"/>
          </a:xfrm>
          <a:prstGeom prst="star32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23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7696200" y="4343400"/>
            <a:ext cx="2819400" cy="2667000"/>
          </a:xfrm>
          <a:prstGeom prst="star32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23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818791" y="3686975"/>
            <a:ext cx="658326" cy="2786397"/>
          </a:xfrm>
          <a:custGeom>
            <a:avLst/>
            <a:gdLst>
              <a:gd name="connsiteX0" fmla="*/ 184180 w 658326"/>
              <a:gd name="connsiteY0" fmla="*/ 2786397 h 2786397"/>
              <a:gd name="connsiteX1" fmla="*/ 227723 w 658326"/>
              <a:gd name="connsiteY1" fmla="*/ 2771883 h 2786397"/>
              <a:gd name="connsiteX2" fmla="*/ 256752 w 658326"/>
              <a:gd name="connsiteY2" fmla="*/ 2728340 h 2786397"/>
              <a:gd name="connsiteX3" fmla="*/ 300295 w 658326"/>
              <a:gd name="connsiteY3" fmla="*/ 2684797 h 2786397"/>
              <a:gd name="connsiteX4" fmla="*/ 314809 w 658326"/>
              <a:gd name="connsiteY4" fmla="*/ 2641255 h 2786397"/>
              <a:gd name="connsiteX5" fmla="*/ 343838 w 658326"/>
              <a:gd name="connsiteY5" fmla="*/ 2597712 h 2786397"/>
              <a:gd name="connsiteX6" fmla="*/ 372866 w 658326"/>
              <a:gd name="connsiteY6" fmla="*/ 2510626 h 2786397"/>
              <a:gd name="connsiteX7" fmla="*/ 387380 w 658326"/>
              <a:gd name="connsiteY7" fmla="*/ 2467083 h 2786397"/>
              <a:gd name="connsiteX8" fmla="*/ 401895 w 658326"/>
              <a:gd name="connsiteY8" fmla="*/ 2423540 h 2786397"/>
              <a:gd name="connsiteX9" fmla="*/ 387380 w 658326"/>
              <a:gd name="connsiteY9" fmla="*/ 1581712 h 2786397"/>
              <a:gd name="connsiteX10" fmla="*/ 372866 w 658326"/>
              <a:gd name="connsiteY10" fmla="*/ 1538169 h 2786397"/>
              <a:gd name="connsiteX11" fmla="*/ 358352 w 658326"/>
              <a:gd name="connsiteY11" fmla="*/ 1465597 h 2786397"/>
              <a:gd name="connsiteX12" fmla="*/ 314809 w 658326"/>
              <a:gd name="connsiteY12" fmla="*/ 1320455 h 2786397"/>
              <a:gd name="connsiteX13" fmla="*/ 285780 w 658326"/>
              <a:gd name="connsiteY13" fmla="*/ 1276912 h 2786397"/>
              <a:gd name="connsiteX14" fmla="*/ 242238 w 658326"/>
              <a:gd name="connsiteY14" fmla="*/ 1117255 h 2786397"/>
              <a:gd name="connsiteX15" fmla="*/ 213209 w 658326"/>
              <a:gd name="connsiteY15" fmla="*/ 1073712 h 2786397"/>
              <a:gd name="connsiteX16" fmla="*/ 184180 w 658326"/>
              <a:gd name="connsiteY16" fmla="*/ 986626 h 2786397"/>
              <a:gd name="connsiteX17" fmla="*/ 169666 w 658326"/>
              <a:gd name="connsiteY17" fmla="*/ 943083 h 2786397"/>
              <a:gd name="connsiteX18" fmla="*/ 140638 w 658326"/>
              <a:gd name="connsiteY18" fmla="*/ 899540 h 2786397"/>
              <a:gd name="connsiteX19" fmla="*/ 111609 w 658326"/>
              <a:gd name="connsiteY19" fmla="*/ 812455 h 2786397"/>
              <a:gd name="connsiteX20" fmla="*/ 68066 w 658326"/>
              <a:gd name="connsiteY20" fmla="*/ 638283 h 2786397"/>
              <a:gd name="connsiteX21" fmla="*/ 53552 w 658326"/>
              <a:gd name="connsiteY21" fmla="*/ 594740 h 2786397"/>
              <a:gd name="connsiteX22" fmla="*/ 24523 w 658326"/>
              <a:gd name="connsiteY22" fmla="*/ 551197 h 2786397"/>
              <a:gd name="connsiteX23" fmla="*/ 24523 w 658326"/>
              <a:gd name="connsiteY23" fmla="*/ 217369 h 2786397"/>
              <a:gd name="connsiteX24" fmla="*/ 39038 w 658326"/>
              <a:gd name="connsiteY24" fmla="*/ 173826 h 2786397"/>
              <a:gd name="connsiteX25" fmla="*/ 140638 w 658326"/>
              <a:gd name="connsiteY25" fmla="*/ 57712 h 2786397"/>
              <a:gd name="connsiteX26" fmla="*/ 198695 w 658326"/>
              <a:gd name="connsiteY26" fmla="*/ 43197 h 2786397"/>
              <a:gd name="connsiteX27" fmla="*/ 242238 w 658326"/>
              <a:gd name="connsiteY27" fmla="*/ 14169 h 2786397"/>
              <a:gd name="connsiteX28" fmla="*/ 401895 w 658326"/>
              <a:gd name="connsiteY28" fmla="*/ 57712 h 2786397"/>
              <a:gd name="connsiteX29" fmla="*/ 459952 w 658326"/>
              <a:gd name="connsiteY29" fmla="*/ 72226 h 2786397"/>
              <a:gd name="connsiteX30" fmla="*/ 503495 w 658326"/>
              <a:gd name="connsiteY30" fmla="*/ 115769 h 2786397"/>
              <a:gd name="connsiteX31" fmla="*/ 547038 w 658326"/>
              <a:gd name="connsiteY31" fmla="*/ 144797 h 2786397"/>
              <a:gd name="connsiteX32" fmla="*/ 605095 w 658326"/>
              <a:gd name="connsiteY32" fmla="*/ 231883 h 2786397"/>
              <a:gd name="connsiteX33" fmla="*/ 619609 w 658326"/>
              <a:gd name="connsiteY33" fmla="*/ 478626 h 2786397"/>
              <a:gd name="connsiteX34" fmla="*/ 532523 w 658326"/>
              <a:gd name="connsiteY34" fmla="*/ 522169 h 2786397"/>
              <a:gd name="connsiteX35" fmla="*/ 329323 w 658326"/>
              <a:gd name="connsiteY35" fmla="*/ 507655 h 2786397"/>
              <a:gd name="connsiteX36" fmla="*/ 300295 w 658326"/>
              <a:gd name="connsiteY36" fmla="*/ 420569 h 2786397"/>
              <a:gd name="connsiteX37" fmla="*/ 314809 w 658326"/>
              <a:gd name="connsiteY37" fmla="*/ 318969 h 2786397"/>
              <a:gd name="connsiteX38" fmla="*/ 416409 w 658326"/>
              <a:gd name="connsiteY38" fmla="*/ 246397 h 2786397"/>
              <a:gd name="connsiteX39" fmla="*/ 430923 w 658326"/>
              <a:gd name="connsiteY39" fmla="*/ 377026 h 278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58326" h="2786397">
                <a:moveTo>
                  <a:pt x="184180" y="2786397"/>
                </a:moveTo>
                <a:cubicBezTo>
                  <a:pt x="198694" y="2781559"/>
                  <a:pt x="215776" y="2781440"/>
                  <a:pt x="227723" y="2771883"/>
                </a:cubicBezTo>
                <a:cubicBezTo>
                  <a:pt x="241345" y="2760986"/>
                  <a:pt x="245585" y="2741741"/>
                  <a:pt x="256752" y="2728340"/>
                </a:cubicBezTo>
                <a:cubicBezTo>
                  <a:pt x="269893" y="2712571"/>
                  <a:pt x="285781" y="2699311"/>
                  <a:pt x="300295" y="2684797"/>
                </a:cubicBezTo>
                <a:cubicBezTo>
                  <a:pt x="305133" y="2670283"/>
                  <a:pt x="307967" y="2654939"/>
                  <a:pt x="314809" y="2641255"/>
                </a:cubicBezTo>
                <a:cubicBezTo>
                  <a:pt x="322610" y="2625653"/>
                  <a:pt x="336753" y="2613653"/>
                  <a:pt x="343838" y="2597712"/>
                </a:cubicBezTo>
                <a:cubicBezTo>
                  <a:pt x="356265" y="2569750"/>
                  <a:pt x="363190" y="2539655"/>
                  <a:pt x="372866" y="2510626"/>
                </a:cubicBezTo>
                <a:lnTo>
                  <a:pt x="387380" y="2467083"/>
                </a:lnTo>
                <a:lnTo>
                  <a:pt x="401895" y="2423540"/>
                </a:lnTo>
                <a:cubicBezTo>
                  <a:pt x="397057" y="2142931"/>
                  <a:pt x="396577" y="1862212"/>
                  <a:pt x="387380" y="1581712"/>
                </a:cubicBezTo>
                <a:cubicBezTo>
                  <a:pt x="386879" y="1566421"/>
                  <a:pt x="376577" y="1553012"/>
                  <a:pt x="372866" y="1538169"/>
                </a:cubicBezTo>
                <a:cubicBezTo>
                  <a:pt x="366883" y="1514236"/>
                  <a:pt x="363703" y="1489679"/>
                  <a:pt x="358352" y="1465597"/>
                </a:cubicBezTo>
                <a:cubicBezTo>
                  <a:pt x="351591" y="1435170"/>
                  <a:pt x="326871" y="1338548"/>
                  <a:pt x="314809" y="1320455"/>
                </a:cubicBezTo>
                <a:lnTo>
                  <a:pt x="285780" y="1276912"/>
                </a:lnTo>
                <a:cubicBezTo>
                  <a:pt x="277991" y="1237965"/>
                  <a:pt x="263283" y="1148823"/>
                  <a:pt x="242238" y="1117255"/>
                </a:cubicBezTo>
                <a:lnTo>
                  <a:pt x="213209" y="1073712"/>
                </a:lnTo>
                <a:lnTo>
                  <a:pt x="184180" y="986626"/>
                </a:lnTo>
                <a:cubicBezTo>
                  <a:pt x="179342" y="972112"/>
                  <a:pt x="178152" y="955813"/>
                  <a:pt x="169666" y="943083"/>
                </a:cubicBezTo>
                <a:cubicBezTo>
                  <a:pt x="159990" y="928569"/>
                  <a:pt x="147723" y="915480"/>
                  <a:pt x="140638" y="899540"/>
                </a:cubicBezTo>
                <a:cubicBezTo>
                  <a:pt x="128211" y="871579"/>
                  <a:pt x="111609" y="812455"/>
                  <a:pt x="111609" y="812455"/>
                </a:cubicBezTo>
                <a:cubicBezTo>
                  <a:pt x="92064" y="695184"/>
                  <a:pt x="106402" y="753290"/>
                  <a:pt x="68066" y="638283"/>
                </a:cubicBezTo>
                <a:cubicBezTo>
                  <a:pt x="63228" y="623769"/>
                  <a:pt x="62039" y="607470"/>
                  <a:pt x="53552" y="594740"/>
                </a:cubicBezTo>
                <a:lnTo>
                  <a:pt x="24523" y="551197"/>
                </a:lnTo>
                <a:cubicBezTo>
                  <a:pt x="11122" y="376976"/>
                  <a:pt x="0" y="376764"/>
                  <a:pt x="24523" y="217369"/>
                </a:cubicBezTo>
                <a:cubicBezTo>
                  <a:pt x="26849" y="202247"/>
                  <a:pt x="31608" y="187200"/>
                  <a:pt x="39038" y="173826"/>
                </a:cubicBezTo>
                <a:cubicBezTo>
                  <a:pt x="66758" y="123930"/>
                  <a:pt x="88073" y="80240"/>
                  <a:pt x="140638" y="57712"/>
                </a:cubicBezTo>
                <a:cubicBezTo>
                  <a:pt x="158973" y="49854"/>
                  <a:pt x="179343" y="48035"/>
                  <a:pt x="198695" y="43197"/>
                </a:cubicBezTo>
                <a:cubicBezTo>
                  <a:pt x="213209" y="33521"/>
                  <a:pt x="224866" y="15748"/>
                  <a:pt x="242238" y="14169"/>
                </a:cubicBezTo>
                <a:cubicBezTo>
                  <a:pt x="398097" y="0"/>
                  <a:pt x="315864" y="20841"/>
                  <a:pt x="401895" y="57712"/>
                </a:cubicBezTo>
                <a:cubicBezTo>
                  <a:pt x="420230" y="65570"/>
                  <a:pt x="440600" y="67388"/>
                  <a:pt x="459952" y="72226"/>
                </a:cubicBezTo>
                <a:cubicBezTo>
                  <a:pt x="474466" y="86740"/>
                  <a:pt x="487726" y="102628"/>
                  <a:pt x="503495" y="115769"/>
                </a:cubicBezTo>
                <a:cubicBezTo>
                  <a:pt x="516896" y="126936"/>
                  <a:pt x="535551" y="131669"/>
                  <a:pt x="547038" y="144797"/>
                </a:cubicBezTo>
                <a:cubicBezTo>
                  <a:pt x="570012" y="171053"/>
                  <a:pt x="605095" y="231883"/>
                  <a:pt x="605095" y="231883"/>
                </a:cubicBezTo>
                <a:cubicBezTo>
                  <a:pt x="638749" y="332847"/>
                  <a:pt x="658326" y="352795"/>
                  <a:pt x="619609" y="478626"/>
                </a:cubicBezTo>
                <a:cubicBezTo>
                  <a:pt x="613178" y="499528"/>
                  <a:pt x="548901" y="516710"/>
                  <a:pt x="532523" y="522169"/>
                </a:cubicBezTo>
                <a:cubicBezTo>
                  <a:pt x="464790" y="517331"/>
                  <a:pt x="391535" y="534873"/>
                  <a:pt x="329323" y="507655"/>
                </a:cubicBezTo>
                <a:cubicBezTo>
                  <a:pt x="301290" y="495390"/>
                  <a:pt x="300295" y="420569"/>
                  <a:pt x="300295" y="420569"/>
                </a:cubicBezTo>
                <a:cubicBezTo>
                  <a:pt x="305133" y="386702"/>
                  <a:pt x="302104" y="350733"/>
                  <a:pt x="314809" y="318969"/>
                </a:cubicBezTo>
                <a:cubicBezTo>
                  <a:pt x="329519" y="282193"/>
                  <a:pt x="386512" y="261346"/>
                  <a:pt x="416409" y="246397"/>
                </a:cubicBezTo>
                <a:cubicBezTo>
                  <a:pt x="440102" y="317479"/>
                  <a:pt x="430923" y="274641"/>
                  <a:pt x="430923" y="377026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998095" y="5704114"/>
            <a:ext cx="4054363" cy="819736"/>
          </a:xfrm>
          <a:custGeom>
            <a:avLst/>
            <a:gdLst>
              <a:gd name="connsiteX0" fmla="*/ 19392 w 4054363"/>
              <a:gd name="connsiteY0" fmla="*/ 783772 h 819736"/>
              <a:gd name="connsiteX1" fmla="*/ 222592 w 4054363"/>
              <a:gd name="connsiteY1" fmla="*/ 783772 h 819736"/>
              <a:gd name="connsiteX2" fmla="*/ 1049906 w 4054363"/>
              <a:gd name="connsiteY2" fmla="*/ 798286 h 819736"/>
              <a:gd name="connsiteX3" fmla="*/ 1746592 w 4054363"/>
              <a:gd name="connsiteY3" fmla="*/ 783772 h 819736"/>
              <a:gd name="connsiteX4" fmla="*/ 1804649 w 4054363"/>
              <a:gd name="connsiteY4" fmla="*/ 769257 h 819736"/>
              <a:gd name="connsiteX5" fmla="*/ 1891735 w 4054363"/>
              <a:gd name="connsiteY5" fmla="*/ 740229 h 819736"/>
              <a:gd name="connsiteX6" fmla="*/ 1978820 w 4054363"/>
              <a:gd name="connsiteY6" fmla="*/ 711200 h 819736"/>
              <a:gd name="connsiteX7" fmla="*/ 2123963 w 4054363"/>
              <a:gd name="connsiteY7" fmla="*/ 667657 h 819736"/>
              <a:gd name="connsiteX8" fmla="*/ 2211049 w 4054363"/>
              <a:gd name="connsiteY8" fmla="*/ 609600 h 819736"/>
              <a:gd name="connsiteX9" fmla="*/ 2254592 w 4054363"/>
              <a:gd name="connsiteY9" fmla="*/ 566057 h 819736"/>
              <a:gd name="connsiteX10" fmla="*/ 2312649 w 4054363"/>
              <a:gd name="connsiteY10" fmla="*/ 551543 h 819736"/>
              <a:gd name="connsiteX11" fmla="*/ 2399735 w 4054363"/>
              <a:gd name="connsiteY11" fmla="*/ 478972 h 819736"/>
              <a:gd name="connsiteX12" fmla="*/ 2457792 w 4054363"/>
              <a:gd name="connsiteY12" fmla="*/ 449943 h 819736"/>
              <a:gd name="connsiteX13" fmla="*/ 2515849 w 4054363"/>
              <a:gd name="connsiteY13" fmla="*/ 406400 h 819736"/>
              <a:gd name="connsiteX14" fmla="*/ 2559392 w 4054363"/>
              <a:gd name="connsiteY14" fmla="*/ 377372 h 819736"/>
              <a:gd name="connsiteX15" fmla="*/ 2602935 w 4054363"/>
              <a:gd name="connsiteY15" fmla="*/ 333829 h 819736"/>
              <a:gd name="connsiteX16" fmla="*/ 2660992 w 4054363"/>
              <a:gd name="connsiteY16" fmla="*/ 290286 h 819736"/>
              <a:gd name="connsiteX17" fmla="*/ 2748077 w 4054363"/>
              <a:gd name="connsiteY17" fmla="*/ 261257 h 819736"/>
              <a:gd name="connsiteX18" fmla="*/ 2835163 w 4054363"/>
              <a:gd name="connsiteY18" fmla="*/ 188686 h 819736"/>
              <a:gd name="connsiteX19" fmla="*/ 2878706 w 4054363"/>
              <a:gd name="connsiteY19" fmla="*/ 174172 h 819736"/>
              <a:gd name="connsiteX20" fmla="*/ 2965792 w 4054363"/>
              <a:gd name="connsiteY20" fmla="*/ 130629 h 819736"/>
              <a:gd name="connsiteX21" fmla="*/ 3052877 w 4054363"/>
              <a:gd name="connsiteY21" fmla="*/ 87086 h 819736"/>
              <a:gd name="connsiteX22" fmla="*/ 3212535 w 4054363"/>
              <a:gd name="connsiteY22" fmla="*/ 29029 h 819736"/>
              <a:gd name="connsiteX23" fmla="*/ 3299620 w 4054363"/>
              <a:gd name="connsiteY23" fmla="*/ 0 h 819736"/>
              <a:gd name="connsiteX24" fmla="*/ 3836649 w 4054363"/>
              <a:gd name="connsiteY24" fmla="*/ 14515 h 819736"/>
              <a:gd name="connsiteX25" fmla="*/ 3996306 w 4054363"/>
              <a:gd name="connsiteY25" fmla="*/ 145143 h 819736"/>
              <a:gd name="connsiteX26" fmla="*/ 4054363 w 4054363"/>
              <a:gd name="connsiteY26" fmla="*/ 232229 h 819736"/>
              <a:gd name="connsiteX27" fmla="*/ 4025335 w 4054363"/>
              <a:gd name="connsiteY27" fmla="*/ 420915 h 819736"/>
              <a:gd name="connsiteX28" fmla="*/ 3996306 w 4054363"/>
              <a:gd name="connsiteY28" fmla="*/ 464457 h 819736"/>
              <a:gd name="connsiteX29" fmla="*/ 3952763 w 4054363"/>
              <a:gd name="connsiteY29" fmla="*/ 493486 h 819736"/>
              <a:gd name="connsiteX30" fmla="*/ 3909220 w 4054363"/>
              <a:gd name="connsiteY30" fmla="*/ 508000 h 819736"/>
              <a:gd name="connsiteX31" fmla="*/ 3865677 w 4054363"/>
              <a:gd name="connsiteY31" fmla="*/ 537029 h 819736"/>
              <a:gd name="connsiteX32" fmla="*/ 3647963 w 4054363"/>
              <a:gd name="connsiteY32" fmla="*/ 537029 h 819736"/>
              <a:gd name="connsiteX33" fmla="*/ 3560877 w 4054363"/>
              <a:gd name="connsiteY33" fmla="*/ 493486 h 819736"/>
              <a:gd name="connsiteX34" fmla="*/ 3546363 w 4054363"/>
              <a:gd name="connsiteY34" fmla="*/ 449943 h 819736"/>
              <a:gd name="connsiteX35" fmla="*/ 3502820 w 4054363"/>
              <a:gd name="connsiteY35" fmla="*/ 406400 h 819736"/>
              <a:gd name="connsiteX36" fmla="*/ 3517335 w 4054363"/>
              <a:gd name="connsiteY36" fmla="*/ 261257 h 819736"/>
              <a:gd name="connsiteX37" fmla="*/ 3647963 w 4054363"/>
              <a:gd name="connsiteY37" fmla="*/ 188686 h 819736"/>
              <a:gd name="connsiteX38" fmla="*/ 3793106 w 4054363"/>
              <a:gd name="connsiteY38" fmla="*/ 232229 h 819736"/>
              <a:gd name="connsiteX39" fmla="*/ 3807620 w 4054363"/>
              <a:gd name="connsiteY39" fmla="*/ 290286 h 819736"/>
              <a:gd name="connsiteX40" fmla="*/ 3778592 w 4054363"/>
              <a:gd name="connsiteY40" fmla="*/ 391886 h 819736"/>
              <a:gd name="connsiteX41" fmla="*/ 3735049 w 4054363"/>
              <a:gd name="connsiteY41" fmla="*/ 406400 h 819736"/>
              <a:gd name="connsiteX42" fmla="*/ 3618935 w 4054363"/>
              <a:gd name="connsiteY42" fmla="*/ 391886 h 819736"/>
              <a:gd name="connsiteX43" fmla="*/ 3735049 w 4054363"/>
              <a:gd name="connsiteY43" fmla="*/ 348343 h 81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054363" h="819736">
                <a:moveTo>
                  <a:pt x="19392" y="783772"/>
                </a:moveTo>
                <a:cubicBezTo>
                  <a:pt x="127287" y="819736"/>
                  <a:pt x="0" y="783772"/>
                  <a:pt x="222592" y="783772"/>
                </a:cubicBezTo>
                <a:cubicBezTo>
                  <a:pt x="498406" y="783772"/>
                  <a:pt x="774135" y="793448"/>
                  <a:pt x="1049906" y="798286"/>
                </a:cubicBezTo>
                <a:lnTo>
                  <a:pt x="1746592" y="783772"/>
                </a:lnTo>
                <a:cubicBezTo>
                  <a:pt x="1766525" y="783005"/>
                  <a:pt x="1785542" y="774989"/>
                  <a:pt x="1804649" y="769257"/>
                </a:cubicBezTo>
                <a:cubicBezTo>
                  <a:pt x="1833957" y="760464"/>
                  <a:pt x="1862706" y="749905"/>
                  <a:pt x="1891735" y="740229"/>
                </a:cubicBezTo>
                <a:cubicBezTo>
                  <a:pt x="1920763" y="730553"/>
                  <a:pt x="1949135" y="718621"/>
                  <a:pt x="1978820" y="711200"/>
                </a:cubicBezTo>
                <a:cubicBezTo>
                  <a:pt x="2011276" y="703086"/>
                  <a:pt x="2102759" y="681793"/>
                  <a:pt x="2123963" y="667657"/>
                </a:cubicBezTo>
                <a:cubicBezTo>
                  <a:pt x="2152992" y="648305"/>
                  <a:pt x="2186379" y="634270"/>
                  <a:pt x="2211049" y="609600"/>
                </a:cubicBezTo>
                <a:cubicBezTo>
                  <a:pt x="2225563" y="595086"/>
                  <a:pt x="2236770" y="576241"/>
                  <a:pt x="2254592" y="566057"/>
                </a:cubicBezTo>
                <a:cubicBezTo>
                  <a:pt x="2271912" y="556160"/>
                  <a:pt x="2293297" y="556381"/>
                  <a:pt x="2312649" y="551543"/>
                </a:cubicBezTo>
                <a:cubicBezTo>
                  <a:pt x="2352677" y="511515"/>
                  <a:pt x="2352582" y="505916"/>
                  <a:pt x="2399735" y="478972"/>
                </a:cubicBezTo>
                <a:cubicBezTo>
                  <a:pt x="2418521" y="468237"/>
                  <a:pt x="2439444" y="461410"/>
                  <a:pt x="2457792" y="449943"/>
                </a:cubicBezTo>
                <a:cubicBezTo>
                  <a:pt x="2478305" y="437122"/>
                  <a:pt x="2496164" y="420460"/>
                  <a:pt x="2515849" y="406400"/>
                </a:cubicBezTo>
                <a:cubicBezTo>
                  <a:pt x="2530044" y="396261"/>
                  <a:pt x="2545991" y="388539"/>
                  <a:pt x="2559392" y="377372"/>
                </a:cubicBezTo>
                <a:cubicBezTo>
                  <a:pt x="2575161" y="364231"/>
                  <a:pt x="2587350" y="347187"/>
                  <a:pt x="2602935" y="333829"/>
                </a:cubicBezTo>
                <a:cubicBezTo>
                  <a:pt x="2621302" y="318086"/>
                  <a:pt x="2639355" y="301104"/>
                  <a:pt x="2660992" y="290286"/>
                </a:cubicBezTo>
                <a:cubicBezTo>
                  <a:pt x="2688360" y="276602"/>
                  <a:pt x="2748077" y="261257"/>
                  <a:pt x="2748077" y="261257"/>
                </a:cubicBezTo>
                <a:cubicBezTo>
                  <a:pt x="2780175" y="229159"/>
                  <a:pt x="2794750" y="208892"/>
                  <a:pt x="2835163" y="188686"/>
                </a:cubicBezTo>
                <a:cubicBezTo>
                  <a:pt x="2848847" y="181844"/>
                  <a:pt x="2864192" y="179010"/>
                  <a:pt x="2878706" y="174172"/>
                </a:cubicBezTo>
                <a:cubicBezTo>
                  <a:pt x="3003495" y="90979"/>
                  <a:pt x="2845608" y="190721"/>
                  <a:pt x="2965792" y="130629"/>
                </a:cubicBezTo>
                <a:cubicBezTo>
                  <a:pt x="3078340" y="74355"/>
                  <a:pt x="2943431" y="123568"/>
                  <a:pt x="3052877" y="87086"/>
                </a:cubicBezTo>
                <a:cubicBezTo>
                  <a:pt x="3144160" y="26230"/>
                  <a:pt x="3046231" y="84465"/>
                  <a:pt x="3212535" y="29029"/>
                </a:cubicBezTo>
                <a:lnTo>
                  <a:pt x="3299620" y="0"/>
                </a:lnTo>
                <a:cubicBezTo>
                  <a:pt x="3478630" y="4838"/>
                  <a:pt x="3658051" y="1447"/>
                  <a:pt x="3836649" y="14515"/>
                </a:cubicBezTo>
                <a:cubicBezTo>
                  <a:pt x="3888857" y="18335"/>
                  <a:pt x="3987182" y="131457"/>
                  <a:pt x="3996306" y="145143"/>
                </a:cubicBezTo>
                <a:lnTo>
                  <a:pt x="4054363" y="232229"/>
                </a:lnTo>
                <a:cubicBezTo>
                  <a:pt x="4050201" y="273848"/>
                  <a:pt x="4051488" y="368610"/>
                  <a:pt x="4025335" y="420915"/>
                </a:cubicBezTo>
                <a:cubicBezTo>
                  <a:pt x="4017534" y="436517"/>
                  <a:pt x="4008641" y="452122"/>
                  <a:pt x="3996306" y="464457"/>
                </a:cubicBezTo>
                <a:cubicBezTo>
                  <a:pt x="3983971" y="476792"/>
                  <a:pt x="3968365" y="485685"/>
                  <a:pt x="3952763" y="493486"/>
                </a:cubicBezTo>
                <a:cubicBezTo>
                  <a:pt x="3939079" y="500328"/>
                  <a:pt x="3923734" y="503162"/>
                  <a:pt x="3909220" y="508000"/>
                </a:cubicBezTo>
                <a:cubicBezTo>
                  <a:pt x="3894706" y="517676"/>
                  <a:pt x="3881279" y="529228"/>
                  <a:pt x="3865677" y="537029"/>
                </a:cubicBezTo>
                <a:cubicBezTo>
                  <a:pt x="3795099" y="572319"/>
                  <a:pt x="3729873" y="543855"/>
                  <a:pt x="3647963" y="537029"/>
                </a:cubicBezTo>
                <a:cubicBezTo>
                  <a:pt x="3619278" y="527468"/>
                  <a:pt x="3581340" y="519065"/>
                  <a:pt x="3560877" y="493486"/>
                </a:cubicBezTo>
                <a:cubicBezTo>
                  <a:pt x="3551320" y="481539"/>
                  <a:pt x="3554850" y="462673"/>
                  <a:pt x="3546363" y="449943"/>
                </a:cubicBezTo>
                <a:cubicBezTo>
                  <a:pt x="3534977" y="432864"/>
                  <a:pt x="3517334" y="420914"/>
                  <a:pt x="3502820" y="406400"/>
                </a:cubicBezTo>
                <a:cubicBezTo>
                  <a:pt x="3507658" y="358019"/>
                  <a:pt x="3495590" y="304746"/>
                  <a:pt x="3517335" y="261257"/>
                </a:cubicBezTo>
                <a:cubicBezTo>
                  <a:pt x="3537299" y="221330"/>
                  <a:pt x="3606340" y="202560"/>
                  <a:pt x="3647963" y="188686"/>
                </a:cubicBezTo>
                <a:cubicBezTo>
                  <a:pt x="3680120" y="193280"/>
                  <a:pt x="3765313" y="190540"/>
                  <a:pt x="3793106" y="232229"/>
                </a:cubicBezTo>
                <a:cubicBezTo>
                  <a:pt x="3804171" y="248827"/>
                  <a:pt x="3802782" y="270934"/>
                  <a:pt x="3807620" y="290286"/>
                </a:cubicBezTo>
                <a:cubicBezTo>
                  <a:pt x="3797944" y="324153"/>
                  <a:pt x="3797259" y="362018"/>
                  <a:pt x="3778592" y="391886"/>
                </a:cubicBezTo>
                <a:cubicBezTo>
                  <a:pt x="3770483" y="404860"/>
                  <a:pt x="3750348" y="406400"/>
                  <a:pt x="3735049" y="406400"/>
                </a:cubicBezTo>
                <a:cubicBezTo>
                  <a:pt x="3696043" y="406400"/>
                  <a:pt x="3657640" y="396724"/>
                  <a:pt x="3618935" y="391886"/>
                </a:cubicBezTo>
                <a:cubicBezTo>
                  <a:pt x="3644158" y="316214"/>
                  <a:pt x="3618150" y="348343"/>
                  <a:pt x="3735049" y="348343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209800" y="4191001"/>
            <a:ext cx="1393372" cy="1830755"/>
          </a:xfrm>
          <a:custGeom>
            <a:avLst/>
            <a:gdLst>
              <a:gd name="connsiteX0" fmla="*/ 58058 w 1393372"/>
              <a:gd name="connsiteY0" fmla="*/ 1830755 h 1830755"/>
              <a:gd name="connsiteX1" fmla="*/ 72572 w 1393372"/>
              <a:gd name="connsiteY1" fmla="*/ 1453383 h 1830755"/>
              <a:gd name="connsiteX2" fmla="*/ 87086 w 1393372"/>
              <a:gd name="connsiteY2" fmla="*/ 1351783 h 1830755"/>
              <a:gd name="connsiteX3" fmla="*/ 101600 w 1393372"/>
              <a:gd name="connsiteY3" fmla="*/ 1235669 h 1830755"/>
              <a:gd name="connsiteX4" fmla="*/ 145143 w 1393372"/>
              <a:gd name="connsiteY4" fmla="*/ 698640 h 1830755"/>
              <a:gd name="connsiteX5" fmla="*/ 217715 w 1393372"/>
              <a:gd name="connsiteY5" fmla="*/ 568012 h 1830755"/>
              <a:gd name="connsiteX6" fmla="*/ 246743 w 1393372"/>
              <a:gd name="connsiteY6" fmla="*/ 524469 h 1830755"/>
              <a:gd name="connsiteX7" fmla="*/ 449943 w 1393372"/>
              <a:gd name="connsiteY7" fmla="*/ 480926 h 1830755"/>
              <a:gd name="connsiteX8" fmla="*/ 551543 w 1393372"/>
              <a:gd name="connsiteY8" fmla="*/ 495440 h 1830755"/>
              <a:gd name="connsiteX9" fmla="*/ 609600 w 1393372"/>
              <a:gd name="connsiteY9" fmla="*/ 524469 h 1830755"/>
              <a:gd name="connsiteX10" fmla="*/ 653143 w 1393372"/>
              <a:gd name="connsiteY10" fmla="*/ 538983 h 1830755"/>
              <a:gd name="connsiteX11" fmla="*/ 740229 w 1393372"/>
              <a:gd name="connsiteY11" fmla="*/ 597040 h 1830755"/>
              <a:gd name="connsiteX12" fmla="*/ 783772 w 1393372"/>
              <a:gd name="connsiteY12" fmla="*/ 626069 h 1830755"/>
              <a:gd name="connsiteX13" fmla="*/ 841829 w 1393372"/>
              <a:gd name="connsiteY13" fmla="*/ 713155 h 1830755"/>
              <a:gd name="connsiteX14" fmla="*/ 870858 w 1393372"/>
              <a:gd name="connsiteY14" fmla="*/ 756697 h 1830755"/>
              <a:gd name="connsiteX15" fmla="*/ 885372 w 1393372"/>
              <a:gd name="connsiteY15" fmla="*/ 829269 h 1830755"/>
              <a:gd name="connsiteX16" fmla="*/ 899886 w 1393372"/>
              <a:gd name="connsiteY16" fmla="*/ 872812 h 1830755"/>
              <a:gd name="connsiteX17" fmla="*/ 885372 w 1393372"/>
              <a:gd name="connsiteY17" fmla="*/ 1017955 h 1830755"/>
              <a:gd name="connsiteX18" fmla="*/ 870858 w 1393372"/>
              <a:gd name="connsiteY18" fmla="*/ 1061497 h 1830755"/>
              <a:gd name="connsiteX19" fmla="*/ 783772 w 1393372"/>
              <a:gd name="connsiteY19" fmla="*/ 1119555 h 1830755"/>
              <a:gd name="connsiteX20" fmla="*/ 595086 w 1393372"/>
              <a:gd name="connsiteY20" fmla="*/ 1061497 h 1830755"/>
              <a:gd name="connsiteX21" fmla="*/ 580572 w 1393372"/>
              <a:gd name="connsiteY21" fmla="*/ 1017955 h 1830755"/>
              <a:gd name="connsiteX22" fmla="*/ 682172 w 1393372"/>
              <a:gd name="connsiteY22" fmla="*/ 930869 h 1830755"/>
              <a:gd name="connsiteX23" fmla="*/ 667658 w 1393372"/>
              <a:gd name="connsiteY23" fmla="*/ 887326 h 1830755"/>
              <a:gd name="connsiteX24" fmla="*/ 580572 w 1393372"/>
              <a:gd name="connsiteY24" fmla="*/ 814755 h 1830755"/>
              <a:gd name="connsiteX25" fmla="*/ 493486 w 1393372"/>
              <a:gd name="connsiteY25" fmla="*/ 829269 h 1830755"/>
              <a:gd name="connsiteX26" fmla="*/ 449943 w 1393372"/>
              <a:gd name="connsiteY26" fmla="*/ 843783 h 1830755"/>
              <a:gd name="connsiteX27" fmla="*/ 391886 w 1393372"/>
              <a:gd name="connsiteY27" fmla="*/ 930869 h 1830755"/>
              <a:gd name="connsiteX28" fmla="*/ 377372 w 1393372"/>
              <a:gd name="connsiteY28" fmla="*/ 974412 h 1830755"/>
              <a:gd name="connsiteX29" fmla="*/ 348343 w 1393372"/>
              <a:gd name="connsiteY29" fmla="*/ 1017955 h 1830755"/>
              <a:gd name="connsiteX30" fmla="*/ 333829 w 1393372"/>
              <a:gd name="connsiteY30" fmla="*/ 1076012 h 1830755"/>
              <a:gd name="connsiteX31" fmla="*/ 348343 w 1393372"/>
              <a:gd name="connsiteY31" fmla="*/ 1250183 h 1830755"/>
              <a:gd name="connsiteX32" fmla="*/ 362858 w 1393372"/>
              <a:gd name="connsiteY32" fmla="*/ 1308240 h 1830755"/>
              <a:gd name="connsiteX33" fmla="*/ 449943 w 1393372"/>
              <a:gd name="connsiteY33" fmla="*/ 1337269 h 1830755"/>
              <a:gd name="connsiteX34" fmla="*/ 595086 w 1393372"/>
              <a:gd name="connsiteY34" fmla="*/ 1308240 h 1830755"/>
              <a:gd name="connsiteX35" fmla="*/ 638629 w 1393372"/>
              <a:gd name="connsiteY35" fmla="*/ 1293726 h 1830755"/>
              <a:gd name="connsiteX36" fmla="*/ 667658 w 1393372"/>
              <a:gd name="connsiteY36" fmla="*/ 1250183 h 1830755"/>
              <a:gd name="connsiteX37" fmla="*/ 711200 w 1393372"/>
              <a:gd name="connsiteY37" fmla="*/ 1496926 h 1830755"/>
              <a:gd name="connsiteX38" fmla="*/ 798286 w 1393372"/>
              <a:gd name="connsiteY38" fmla="*/ 1569497 h 1830755"/>
              <a:gd name="connsiteX39" fmla="*/ 885372 w 1393372"/>
              <a:gd name="connsiteY39" fmla="*/ 1598526 h 1830755"/>
              <a:gd name="connsiteX40" fmla="*/ 1030515 w 1393372"/>
              <a:gd name="connsiteY40" fmla="*/ 1569497 h 1830755"/>
              <a:gd name="connsiteX41" fmla="*/ 1074058 w 1393372"/>
              <a:gd name="connsiteY41" fmla="*/ 1540469 h 1830755"/>
              <a:gd name="connsiteX42" fmla="*/ 1117600 w 1393372"/>
              <a:gd name="connsiteY42" fmla="*/ 1496926 h 1830755"/>
              <a:gd name="connsiteX43" fmla="*/ 1132115 w 1393372"/>
              <a:gd name="connsiteY43" fmla="*/ 1453383 h 1830755"/>
              <a:gd name="connsiteX44" fmla="*/ 1161143 w 1393372"/>
              <a:gd name="connsiteY44" fmla="*/ 1409840 h 1830755"/>
              <a:gd name="connsiteX45" fmla="*/ 1132115 w 1393372"/>
              <a:gd name="connsiteY45" fmla="*/ 1119555 h 1830755"/>
              <a:gd name="connsiteX46" fmla="*/ 1074058 w 1393372"/>
              <a:gd name="connsiteY46" fmla="*/ 988926 h 1830755"/>
              <a:gd name="connsiteX47" fmla="*/ 1030515 w 1393372"/>
              <a:gd name="connsiteY47" fmla="*/ 945383 h 1830755"/>
              <a:gd name="connsiteX48" fmla="*/ 1146629 w 1393372"/>
              <a:gd name="connsiteY48" fmla="*/ 974412 h 1830755"/>
              <a:gd name="connsiteX49" fmla="*/ 1219200 w 1393372"/>
              <a:gd name="connsiteY49" fmla="*/ 959897 h 1830755"/>
              <a:gd name="connsiteX50" fmla="*/ 1262743 w 1393372"/>
              <a:gd name="connsiteY50" fmla="*/ 945383 h 1830755"/>
              <a:gd name="connsiteX51" fmla="*/ 1335315 w 1393372"/>
              <a:gd name="connsiteY51" fmla="*/ 814755 h 1830755"/>
              <a:gd name="connsiteX52" fmla="*/ 1349829 w 1393372"/>
              <a:gd name="connsiteY52" fmla="*/ 756697 h 1830755"/>
              <a:gd name="connsiteX53" fmla="*/ 1378858 w 1393372"/>
              <a:gd name="connsiteY53" fmla="*/ 713155 h 1830755"/>
              <a:gd name="connsiteX54" fmla="*/ 1393372 w 1393372"/>
              <a:gd name="connsiteY54" fmla="*/ 669612 h 1830755"/>
              <a:gd name="connsiteX55" fmla="*/ 1378858 w 1393372"/>
              <a:gd name="connsiteY55" fmla="*/ 597040 h 1830755"/>
              <a:gd name="connsiteX56" fmla="*/ 1320800 w 1393372"/>
              <a:gd name="connsiteY56" fmla="*/ 466412 h 1830755"/>
              <a:gd name="connsiteX57" fmla="*/ 1277258 w 1393372"/>
              <a:gd name="connsiteY57" fmla="*/ 437383 h 1830755"/>
              <a:gd name="connsiteX58" fmla="*/ 1233715 w 1393372"/>
              <a:gd name="connsiteY58" fmla="*/ 393840 h 1830755"/>
              <a:gd name="connsiteX59" fmla="*/ 1088572 w 1393372"/>
              <a:gd name="connsiteY59" fmla="*/ 335783 h 1830755"/>
              <a:gd name="connsiteX60" fmla="*/ 1088572 w 1393372"/>
              <a:gd name="connsiteY60" fmla="*/ 335783 h 1830755"/>
              <a:gd name="connsiteX61" fmla="*/ 1001486 w 1393372"/>
              <a:gd name="connsiteY61" fmla="*/ 292240 h 1830755"/>
              <a:gd name="connsiteX62" fmla="*/ 711200 w 1393372"/>
              <a:gd name="connsiteY62" fmla="*/ 306755 h 1830755"/>
              <a:gd name="connsiteX63" fmla="*/ 667658 w 1393372"/>
              <a:gd name="connsiteY63" fmla="*/ 321269 h 1830755"/>
              <a:gd name="connsiteX64" fmla="*/ 624115 w 1393372"/>
              <a:gd name="connsiteY64" fmla="*/ 350297 h 1830755"/>
              <a:gd name="connsiteX65" fmla="*/ 624115 w 1393372"/>
              <a:gd name="connsiteY65" fmla="*/ 219669 h 1830755"/>
              <a:gd name="connsiteX66" fmla="*/ 638629 w 1393372"/>
              <a:gd name="connsiteY66" fmla="*/ 176126 h 1830755"/>
              <a:gd name="connsiteX67" fmla="*/ 653143 w 1393372"/>
              <a:gd name="connsiteY67" fmla="*/ 132583 h 1830755"/>
              <a:gd name="connsiteX68" fmla="*/ 595086 w 1393372"/>
              <a:gd name="connsiteY68" fmla="*/ 16469 h 1830755"/>
              <a:gd name="connsiteX69" fmla="*/ 537029 w 1393372"/>
              <a:gd name="connsiteY69" fmla="*/ 1955 h 1830755"/>
              <a:gd name="connsiteX70" fmla="*/ 333829 w 1393372"/>
              <a:gd name="connsiteY70" fmla="*/ 16469 h 1830755"/>
              <a:gd name="connsiteX71" fmla="*/ 246743 w 1393372"/>
              <a:gd name="connsiteY71" fmla="*/ 74526 h 1830755"/>
              <a:gd name="connsiteX72" fmla="*/ 159658 w 1393372"/>
              <a:gd name="connsiteY72" fmla="*/ 147097 h 1830755"/>
              <a:gd name="connsiteX73" fmla="*/ 145143 w 1393372"/>
              <a:gd name="connsiteY73" fmla="*/ 190640 h 1830755"/>
              <a:gd name="connsiteX74" fmla="*/ 87086 w 1393372"/>
              <a:gd name="connsiteY74" fmla="*/ 292240 h 1830755"/>
              <a:gd name="connsiteX75" fmla="*/ 58058 w 1393372"/>
              <a:gd name="connsiteY75" fmla="*/ 393840 h 1830755"/>
              <a:gd name="connsiteX76" fmla="*/ 29029 w 1393372"/>
              <a:gd name="connsiteY76" fmla="*/ 524469 h 1830755"/>
              <a:gd name="connsiteX77" fmla="*/ 14515 w 1393372"/>
              <a:gd name="connsiteY77" fmla="*/ 582526 h 1830755"/>
              <a:gd name="connsiteX78" fmla="*/ 0 w 1393372"/>
              <a:gd name="connsiteY78" fmla="*/ 698640 h 1830755"/>
              <a:gd name="connsiteX79" fmla="*/ 14515 w 1393372"/>
              <a:gd name="connsiteY79" fmla="*/ 945383 h 1830755"/>
              <a:gd name="connsiteX80" fmla="*/ 29029 w 1393372"/>
              <a:gd name="connsiteY80" fmla="*/ 1003440 h 1830755"/>
              <a:gd name="connsiteX81" fmla="*/ 43543 w 1393372"/>
              <a:gd name="connsiteY81" fmla="*/ 1076012 h 1830755"/>
              <a:gd name="connsiteX82" fmla="*/ 72572 w 1393372"/>
              <a:gd name="connsiteY82" fmla="*/ 1206640 h 1830755"/>
              <a:gd name="connsiteX83" fmla="*/ 58058 w 1393372"/>
              <a:gd name="connsiteY83" fmla="*/ 1395326 h 1830755"/>
              <a:gd name="connsiteX84" fmla="*/ 43543 w 1393372"/>
              <a:gd name="connsiteY84" fmla="*/ 1496926 h 183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93372" h="1830755">
                <a:moveTo>
                  <a:pt x="58058" y="1830755"/>
                </a:moveTo>
                <a:cubicBezTo>
                  <a:pt x="62896" y="1704964"/>
                  <a:pt x="64957" y="1579036"/>
                  <a:pt x="72572" y="1453383"/>
                </a:cubicBezTo>
                <a:cubicBezTo>
                  <a:pt x="74642" y="1419235"/>
                  <a:pt x="82565" y="1385693"/>
                  <a:pt x="87086" y="1351783"/>
                </a:cubicBezTo>
                <a:cubicBezTo>
                  <a:pt x="92241" y="1313119"/>
                  <a:pt x="96762" y="1274374"/>
                  <a:pt x="101600" y="1235669"/>
                </a:cubicBezTo>
                <a:cubicBezTo>
                  <a:pt x="117101" y="755172"/>
                  <a:pt x="68663" y="928079"/>
                  <a:pt x="145143" y="698640"/>
                </a:cubicBezTo>
                <a:cubicBezTo>
                  <a:pt x="170689" y="622002"/>
                  <a:pt x="151176" y="667821"/>
                  <a:pt x="217715" y="568012"/>
                </a:cubicBezTo>
                <a:cubicBezTo>
                  <a:pt x="227391" y="553498"/>
                  <a:pt x="230194" y="529985"/>
                  <a:pt x="246743" y="524469"/>
                </a:cubicBezTo>
                <a:cubicBezTo>
                  <a:pt x="341602" y="492850"/>
                  <a:pt x="275233" y="512692"/>
                  <a:pt x="449943" y="480926"/>
                </a:cubicBezTo>
                <a:cubicBezTo>
                  <a:pt x="483810" y="485764"/>
                  <a:pt x="518538" y="486439"/>
                  <a:pt x="551543" y="495440"/>
                </a:cubicBezTo>
                <a:cubicBezTo>
                  <a:pt x="572417" y="501133"/>
                  <a:pt x="589713" y="515946"/>
                  <a:pt x="609600" y="524469"/>
                </a:cubicBezTo>
                <a:cubicBezTo>
                  <a:pt x="623662" y="530496"/>
                  <a:pt x="638629" y="534145"/>
                  <a:pt x="653143" y="538983"/>
                </a:cubicBezTo>
                <a:lnTo>
                  <a:pt x="740229" y="597040"/>
                </a:lnTo>
                <a:lnTo>
                  <a:pt x="783772" y="626069"/>
                </a:lnTo>
                <a:lnTo>
                  <a:pt x="841829" y="713155"/>
                </a:lnTo>
                <a:lnTo>
                  <a:pt x="870858" y="756697"/>
                </a:lnTo>
                <a:cubicBezTo>
                  <a:pt x="875696" y="780888"/>
                  <a:pt x="879389" y="805336"/>
                  <a:pt x="885372" y="829269"/>
                </a:cubicBezTo>
                <a:cubicBezTo>
                  <a:pt x="889083" y="844112"/>
                  <a:pt x="899886" y="857513"/>
                  <a:pt x="899886" y="872812"/>
                </a:cubicBezTo>
                <a:cubicBezTo>
                  <a:pt x="899886" y="921434"/>
                  <a:pt x="892765" y="969898"/>
                  <a:pt x="885372" y="1017955"/>
                </a:cubicBezTo>
                <a:cubicBezTo>
                  <a:pt x="883046" y="1033076"/>
                  <a:pt x="881676" y="1050679"/>
                  <a:pt x="870858" y="1061497"/>
                </a:cubicBezTo>
                <a:cubicBezTo>
                  <a:pt x="846188" y="1086167"/>
                  <a:pt x="783772" y="1119555"/>
                  <a:pt x="783772" y="1119555"/>
                </a:cubicBezTo>
                <a:cubicBezTo>
                  <a:pt x="684127" y="1109590"/>
                  <a:pt x="645180" y="1136638"/>
                  <a:pt x="595086" y="1061497"/>
                </a:cubicBezTo>
                <a:cubicBezTo>
                  <a:pt x="586600" y="1048767"/>
                  <a:pt x="585410" y="1032469"/>
                  <a:pt x="580572" y="1017955"/>
                </a:cubicBezTo>
                <a:cubicBezTo>
                  <a:pt x="611307" y="802802"/>
                  <a:pt x="550967" y="983351"/>
                  <a:pt x="682172" y="930869"/>
                </a:cubicBezTo>
                <a:cubicBezTo>
                  <a:pt x="696377" y="925187"/>
                  <a:pt x="676145" y="900056"/>
                  <a:pt x="667658" y="887326"/>
                </a:cubicBezTo>
                <a:cubicBezTo>
                  <a:pt x="645307" y="853799"/>
                  <a:pt x="612702" y="836175"/>
                  <a:pt x="580572" y="814755"/>
                </a:cubicBezTo>
                <a:cubicBezTo>
                  <a:pt x="551543" y="819593"/>
                  <a:pt x="522214" y="822885"/>
                  <a:pt x="493486" y="829269"/>
                </a:cubicBezTo>
                <a:cubicBezTo>
                  <a:pt x="478551" y="832588"/>
                  <a:pt x="460761" y="832965"/>
                  <a:pt x="449943" y="843783"/>
                </a:cubicBezTo>
                <a:cubicBezTo>
                  <a:pt x="425273" y="868453"/>
                  <a:pt x="391886" y="930869"/>
                  <a:pt x="391886" y="930869"/>
                </a:cubicBezTo>
                <a:cubicBezTo>
                  <a:pt x="387048" y="945383"/>
                  <a:pt x="384214" y="960728"/>
                  <a:pt x="377372" y="974412"/>
                </a:cubicBezTo>
                <a:cubicBezTo>
                  <a:pt x="369571" y="990014"/>
                  <a:pt x="355215" y="1001921"/>
                  <a:pt x="348343" y="1017955"/>
                </a:cubicBezTo>
                <a:cubicBezTo>
                  <a:pt x="340485" y="1036290"/>
                  <a:pt x="338667" y="1056660"/>
                  <a:pt x="333829" y="1076012"/>
                </a:cubicBezTo>
                <a:cubicBezTo>
                  <a:pt x="338667" y="1134069"/>
                  <a:pt x="341117" y="1192375"/>
                  <a:pt x="348343" y="1250183"/>
                </a:cubicBezTo>
                <a:cubicBezTo>
                  <a:pt x="350817" y="1269977"/>
                  <a:pt x="347712" y="1295258"/>
                  <a:pt x="362858" y="1308240"/>
                </a:cubicBezTo>
                <a:cubicBezTo>
                  <a:pt x="386090" y="1328153"/>
                  <a:pt x="449943" y="1337269"/>
                  <a:pt x="449943" y="1337269"/>
                </a:cubicBezTo>
                <a:cubicBezTo>
                  <a:pt x="498324" y="1327593"/>
                  <a:pt x="547010" y="1319334"/>
                  <a:pt x="595086" y="1308240"/>
                </a:cubicBezTo>
                <a:cubicBezTo>
                  <a:pt x="609994" y="1304800"/>
                  <a:pt x="626682" y="1303283"/>
                  <a:pt x="638629" y="1293726"/>
                </a:cubicBezTo>
                <a:cubicBezTo>
                  <a:pt x="652251" y="1282829"/>
                  <a:pt x="657982" y="1264697"/>
                  <a:pt x="667658" y="1250183"/>
                </a:cubicBezTo>
                <a:cubicBezTo>
                  <a:pt x="677329" y="1385585"/>
                  <a:pt x="646068" y="1418767"/>
                  <a:pt x="711200" y="1496926"/>
                </a:cubicBezTo>
                <a:cubicBezTo>
                  <a:pt x="731307" y="1521055"/>
                  <a:pt x="768063" y="1556065"/>
                  <a:pt x="798286" y="1569497"/>
                </a:cubicBezTo>
                <a:cubicBezTo>
                  <a:pt x="826248" y="1581924"/>
                  <a:pt x="885372" y="1598526"/>
                  <a:pt x="885372" y="1598526"/>
                </a:cubicBezTo>
                <a:cubicBezTo>
                  <a:pt x="922823" y="1593176"/>
                  <a:pt x="989979" y="1589765"/>
                  <a:pt x="1030515" y="1569497"/>
                </a:cubicBezTo>
                <a:cubicBezTo>
                  <a:pt x="1046117" y="1561696"/>
                  <a:pt x="1060657" y="1551636"/>
                  <a:pt x="1074058" y="1540469"/>
                </a:cubicBezTo>
                <a:cubicBezTo>
                  <a:pt x="1089827" y="1527328"/>
                  <a:pt x="1103086" y="1511440"/>
                  <a:pt x="1117600" y="1496926"/>
                </a:cubicBezTo>
                <a:cubicBezTo>
                  <a:pt x="1122438" y="1482412"/>
                  <a:pt x="1125273" y="1467067"/>
                  <a:pt x="1132115" y="1453383"/>
                </a:cubicBezTo>
                <a:cubicBezTo>
                  <a:pt x="1139916" y="1437781"/>
                  <a:pt x="1160226" y="1427260"/>
                  <a:pt x="1161143" y="1409840"/>
                </a:cubicBezTo>
                <a:cubicBezTo>
                  <a:pt x="1166212" y="1313520"/>
                  <a:pt x="1160083" y="1212782"/>
                  <a:pt x="1132115" y="1119555"/>
                </a:cubicBezTo>
                <a:cubicBezTo>
                  <a:pt x="1114316" y="1060226"/>
                  <a:pt x="1110512" y="1032671"/>
                  <a:pt x="1074058" y="988926"/>
                </a:cubicBezTo>
                <a:cubicBezTo>
                  <a:pt x="1060917" y="973157"/>
                  <a:pt x="1016001" y="959898"/>
                  <a:pt x="1030515" y="945383"/>
                </a:cubicBezTo>
                <a:cubicBezTo>
                  <a:pt x="1039273" y="936624"/>
                  <a:pt x="1128562" y="968390"/>
                  <a:pt x="1146629" y="974412"/>
                </a:cubicBezTo>
                <a:cubicBezTo>
                  <a:pt x="1170819" y="969574"/>
                  <a:pt x="1195267" y="965880"/>
                  <a:pt x="1219200" y="959897"/>
                </a:cubicBezTo>
                <a:cubicBezTo>
                  <a:pt x="1234043" y="956186"/>
                  <a:pt x="1251925" y="956201"/>
                  <a:pt x="1262743" y="945383"/>
                </a:cubicBezTo>
                <a:cubicBezTo>
                  <a:pt x="1304321" y="903805"/>
                  <a:pt x="1320714" y="865856"/>
                  <a:pt x="1335315" y="814755"/>
                </a:cubicBezTo>
                <a:cubicBezTo>
                  <a:pt x="1340795" y="795574"/>
                  <a:pt x="1341971" y="775032"/>
                  <a:pt x="1349829" y="756697"/>
                </a:cubicBezTo>
                <a:cubicBezTo>
                  <a:pt x="1356700" y="740664"/>
                  <a:pt x="1369182" y="727669"/>
                  <a:pt x="1378858" y="713155"/>
                </a:cubicBezTo>
                <a:cubicBezTo>
                  <a:pt x="1383696" y="698641"/>
                  <a:pt x="1393372" y="684911"/>
                  <a:pt x="1393372" y="669612"/>
                </a:cubicBezTo>
                <a:cubicBezTo>
                  <a:pt x="1393372" y="644942"/>
                  <a:pt x="1385349" y="620840"/>
                  <a:pt x="1378858" y="597040"/>
                </a:cubicBezTo>
                <a:cubicBezTo>
                  <a:pt x="1368079" y="557516"/>
                  <a:pt x="1353253" y="498866"/>
                  <a:pt x="1320800" y="466412"/>
                </a:cubicBezTo>
                <a:cubicBezTo>
                  <a:pt x="1308465" y="454077"/>
                  <a:pt x="1290659" y="448550"/>
                  <a:pt x="1277258" y="437383"/>
                </a:cubicBezTo>
                <a:cubicBezTo>
                  <a:pt x="1261489" y="424242"/>
                  <a:pt x="1250418" y="405771"/>
                  <a:pt x="1233715" y="393840"/>
                </a:cubicBezTo>
                <a:cubicBezTo>
                  <a:pt x="1196343" y="367146"/>
                  <a:pt x="1128225" y="349001"/>
                  <a:pt x="1088572" y="335783"/>
                </a:cubicBezTo>
                <a:lnTo>
                  <a:pt x="1088572" y="335783"/>
                </a:lnTo>
                <a:cubicBezTo>
                  <a:pt x="1032299" y="298268"/>
                  <a:pt x="1061578" y="312271"/>
                  <a:pt x="1001486" y="292240"/>
                </a:cubicBezTo>
                <a:cubicBezTo>
                  <a:pt x="904724" y="297078"/>
                  <a:pt x="807719" y="298362"/>
                  <a:pt x="711200" y="306755"/>
                </a:cubicBezTo>
                <a:cubicBezTo>
                  <a:pt x="695958" y="308080"/>
                  <a:pt x="681342" y="314427"/>
                  <a:pt x="667658" y="321269"/>
                </a:cubicBezTo>
                <a:cubicBezTo>
                  <a:pt x="652056" y="329070"/>
                  <a:pt x="638629" y="340621"/>
                  <a:pt x="624115" y="350297"/>
                </a:cubicBezTo>
                <a:cubicBezTo>
                  <a:pt x="578112" y="281295"/>
                  <a:pt x="589570" y="323304"/>
                  <a:pt x="624115" y="219669"/>
                </a:cubicBezTo>
                <a:lnTo>
                  <a:pt x="638629" y="176126"/>
                </a:lnTo>
                <a:lnTo>
                  <a:pt x="653143" y="132583"/>
                </a:lnTo>
                <a:cubicBezTo>
                  <a:pt x="641697" y="75350"/>
                  <a:pt x="650171" y="47946"/>
                  <a:pt x="595086" y="16469"/>
                </a:cubicBezTo>
                <a:cubicBezTo>
                  <a:pt x="577766" y="6572"/>
                  <a:pt x="556381" y="6793"/>
                  <a:pt x="537029" y="1955"/>
                </a:cubicBezTo>
                <a:cubicBezTo>
                  <a:pt x="469296" y="6793"/>
                  <a:pt x="399707" y="0"/>
                  <a:pt x="333829" y="16469"/>
                </a:cubicBezTo>
                <a:cubicBezTo>
                  <a:pt x="299983" y="24931"/>
                  <a:pt x="275772" y="55174"/>
                  <a:pt x="246743" y="74526"/>
                </a:cubicBezTo>
                <a:cubicBezTo>
                  <a:pt x="186123" y="114939"/>
                  <a:pt x="215533" y="91222"/>
                  <a:pt x="159658" y="147097"/>
                </a:cubicBezTo>
                <a:cubicBezTo>
                  <a:pt x="154820" y="161611"/>
                  <a:pt x="151170" y="176578"/>
                  <a:pt x="145143" y="190640"/>
                </a:cubicBezTo>
                <a:cubicBezTo>
                  <a:pt x="123043" y="242205"/>
                  <a:pt x="116241" y="248508"/>
                  <a:pt x="87086" y="292240"/>
                </a:cubicBezTo>
                <a:cubicBezTo>
                  <a:pt x="41726" y="473683"/>
                  <a:pt x="99692" y="248124"/>
                  <a:pt x="58058" y="393840"/>
                </a:cubicBezTo>
                <a:cubicBezTo>
                  <a:pt x="40355" y="455800"/>
                  <a:pt x="43998" y="457108"/>
                  <a:pt x="29029" y="524469"/>
                </a:cubicBezTo>
                <a:cubicBezTo>
                  <a:pt x="24702" y="543942"/>
                  <a:pt x="17794" y="562850"/>
                  <a:pt x="14515" y="582526"/>
                </a:cubicBezTo>
                <a:cubicBezTo>
                  <a:pt x="8102" y="621001"/>
                  <a:pt x="4838" y="659935"/>
                  <a:pt x="0" y="698640"/>
                </a:cubicBezTo>
                <a:cubicBezTo>
                  <a:pt x="4838" y="780888"/>
                  <a:pt x="6704" y="863364"/>
                  <a:pt x="14515" y="945383"/>
                </a:cubicBezTo>
                <a:cubicBezTo>
                  <a:pt x="16406" y="965241"/>
                  <a:pt x="24702" y="983967"/>
                  <a:pt x="29029" y="1003440"/>
                </a:cubicBezTo>
                <a:cubicBezTo>
                  <a:pt x="34380" y="1027522"/>
                  <a:pt x="38191" y="1051930"/>
                  <a:pt x="43543" y="1076012"/>
                </a:cubicBezTo>
                <a:cubicBezTo>
                  <a:pt x="84541" y="1260503"/>
                  <a:pt x="28794" y="987747"/>
                  <a:pt x="72572" y="1206640"/>
                </a:cubicBezTo>
                <a:cubicBezTo>
                  <a:pt x="67734" y="1269535"/>
                  <a:pt x="65429" y="1332677"/>
                  <a:pt x="58058" y="1395326"/>
                </a:cubicBezTo>
                <a:cubicBezTo>
                  <a:pt x="40023" y="1548625"/>
                  <a:pt x="43543" y="1374382"/>
                  <a:pt x="43543" y="1496926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061029" y="4528457"/>
            <a:ext cx="3077028" cy="1915886"/>
          </a:xfrm>
          <a:custGeom>
            <a:avLst/>
            <a:gdLst>
              <a:gd name="connsiteX0" fmla="*/ 0 w 3077028"/>
              <a:gd name="connsiteY0" fmla="*/ 1915886 h 1915886"/>
              <a:gd name="connsiteX1" fmla="*/ 43542 w 3077028"/>
              <a:gd name="connsiteY1" fmla="*/ 1901372 h 1915886"/>
              <a:gd name="connsiteX2" fmla="*/ 203200 w 3077028"/>
              <a:gd name="connsiteY2" fmla="*/ 1872343 h 1915886"/>
              <a:gd name="connsiteX3" fmla="*/ 304800 w 3077028"/>
              <a:gd name="connsiteY3" fmla="*/ 1814286 h 1915886"/>
              <a:gd name="connsiteX4" fmla="*/ 348342 w 3077028"/>
              <a:gd name="connsiteY4" fmla="*/ 1770743 h 1915886"/>
              <a:gd name="connsiteX5" fmla="*/ 406400 w 3077028"/>
              <a:gd name="connsiteY5" fmla="*/ 1756229 h 1915886"/>
              <a:gd name="connsiteX6" fmla="*/ 493485 w 3077028"/>
              <a:gd name="connsiteY6" fmla="*/ 1683657 h 1915886"/>
              <a:gd name="connsiteX7" fmla="*/ 624114 w 3077028"/>
              <a:gd name="connsiteY7" fmla="*/ 1582057 h 1915886"/>
              <a:gd name="connsiteX8" fmla="*/ 711200 w 3077028"/>
              <a:gd name="connsiteY8" fmla="*/ 1538514 h 1915886"/>
              <a:gd name="connsiteX9" fmla="*/ 885371 w 3077028"/>
              <a:gd name="connsiteY9" fmla="*/ 1509486 h 1915886"/>
              <a:gd name="connsiteX10" fmla="*/ 1175657 w 3077028"/>
              <a:gd name="connsiteY10" fmla="*/ 1553029 h 1915886"/>
              <a:gd name="connsiteX11" fmla="*/ 1480457 w 3077028"/>
              <a:gd name="connsiteY11" fmla="*/ 1596572 h 1915886"/>
              <a:gd name="connsiteX12" fmla="*/ 1857828 w 3077028"/>
              <a:gd name="connsiteY12" fmla="*/ 1582057 h 1915886"/>
              <a:gd name="connsiteX13" fmla="*/ 1944914 w 3077028"/>
              <a:gd name="connsiteY13" fmla="*/ 1553029 h 1915886"/>
              <a:gd name="connsiteX14" fmla="*/ 2046514 w 3077028"/>
              <a:gd name="connsiteY14" fmla="*/ 1509486 h 1915886"/>
              <a:gd name="connsiteX15" fmla="*/ 2133600 w 3077028"/>
              <a:gd name="connsiteY15" fmla="*/ 1465943 h 1915886"/>
              <a:gd name="connsiteX16" fmla="*/ 2264228 w 3077028"/>
              <a:gd name="connsiteY16" fmla="*/ 1393372 h 1915886"/>
              <a:gd name="connsiteX17" fmla="*/ 2351314 w 3077028"/>
              <a:gd name="connsiteY17" fmla="*/ 1349829 h 1915886"/>
              <a:gd name="connsiteX18" fmla="*/ 2438400 w 3077028"/>
              <a:gd name="connsiteY18" fmla="*/ 1277257 h 1915886"/>
              <a:gd name="connsiteX19" fmla="*/ 2481942 w 3077028"/>
              <a:gd name="connsiteY19" fmla="*/ 1262743 h 1915886"/>
              <a:gd name="connsiteX20" fmla="*/ 2525485 w 3077028"/>
              <a:gd name="connsiteY20" fmla="*/ 1219200 h 1915886"/>
              <a:gd name="connsiteX21" fmla="*/ 2569028 w 3077028"/>
              <a:gd name="connsiteY21" fmla="*/ 1190172 h 1915886"/>
              <a:gd name="connsiteX22" fmla="*/ 2627085 w 3077028"/>
              <a:gd name="connsiteY22" fmla="*/ 1103086 h 1915886"/>
              <a:gd name="connsiteX23" fmla="*/ 2656114 w 3077028"/>
              <a:gd name="connsiteY23" fmla="*/ 1059543 h 1915886"/>
              <a:gd name="connsiteX24" fmla="*/ 2699657 w 3077028"/>
              <a:gd name="connsiteY24" fmla="*/ 928914 h 1915886"/>
              <a:gd name="connsiteX25" fmla="*/ 2714171 w 3077028"/>
              <a:gd name="connsiteY25" fmla="*/ 885372 h 1915886"/>
              <a:gd name="connsiteX26" fmla="*/ 2728685 w 3077028"/>
              <a:gd name="connsiteY26" fmla="*/ 827314 h 1915886"/>
              <a:gd name="connsiteX27" fmla="*/ 2714171 w 3077028"/>
              <a:gd name="connsiteY27" fmla="*/ 696686 h 1915886"/>
              <a:gd name="connsiteX28" fmla="*/ 2641600 w 3077028"/>
              <a:gd name="connsiteY28" fmla="*/ 624114 h 1915886"/>
              <a:gd name="connsiteX29" fmla="*/ 2598057 w 3077028"/>
              <a:gd name="connsiteY29" fmla="*/ 609600 h 1915886"/>
              <a:gd name="connsiteX30" fmla="*/ 2510971 w 3077028"/>
              <a:gd name="connsiteY30" fmla="*/ 566057 h 1915886"/>
              <a:gd name="connsiteX31" fmla="*/ 2423885 w 3077028"/>
              <a:gd name="connsiteY31" fmla="*/ 580572 h 1915886"/>
              <a:gd name="connsiteX32" fmla="*/ 2322285 w 3077028"/>
              <a:gd name="connsiteY32" fmla="*/ 624114 h 1915886"/>
              <a:gd name="connsiteX33" fmla="*/ 2278742 w 3077028"/>
              <a:gd name="connsiteY33" fmla="*/ 638629 h 1915886"/>
              <a:gd name="connsiteX34" fmla="*/ 2249714 w 3077028"/>
              <a:gd name="connsiteY34" fmla="*/ 725714 h 1915886"/>
              <a:gd name="connsiteX35" fmla="*/ 2235200 w 3077028"/>
              <a:gd name="connsiteY35" fmla="*/ 769257 h 1915886"/>
              <a:gd name="connsiteX36" fmla="*/ 2278742 w 3077028"/>
              <a:gd name="connsiteY36" fmla="*/ 1001486 h 1915886"/>
              <a:gd name="connsiteX37" fmla="*/ 2322285 w 3077028"/>
              <a:gd name="connsiteY37" fmla="*/ 1016000 h 1915886"/>
              <a:gd name="connsiteX38" fmla="*/ 2365828 w 3077028"/>
              <a:gd name="connsiteY38" fmla="*/ 1001486 h 1915886"/>
              <a:gd name="connsiteX39" fmla="*/ 2423885 w 3077028"/>
              <a:gd name="connsiteY39" fmla="*/ 827314 h 1915886"/>
              <a:gd name="connsiteX40" fmla="*/ 2438400 w 3077028"/>
              <a:gd name="connsiteY40" fmla="*/ 885372 h 1915886"/>
              <a:gd name="connsiteX41" fmla="*/ 2423885 w 3077028"/>
              <a:gd name="connsiteY41" fmla="*/ 1059543 h 1915886"/>
              <a:gd name="connsiteX42" fmla="*/ 2394857 w 3077028"/>
              <a:gd name="connsiteY42" fmla="*/ 1103086 h 1915886"/>
              <a:gd name="connsiteX43" fmla="*/ 2177142 w 3077028"/>
              <a:gd name="connsiteY43" fmla="*/ 1146629 h 1915886"/>
              <a:gd name="connsiteX44" fmla="*/ 1901371 w 3077028"/>
              <a:gd name="connsiteY44" fmla="*/ 1103086 h 1915886"/>
              <a:gd name="connsiteX45" fmla="*/ 1872342 w 3077028"/>
              <a:gd name="connsiteY45" fmla="*/ 1059543 h 1915886"/>
              <a:gd name="connsiteX46" fmla="*/ 1857828 w 3077028"/>
              <a:gd name="connsiteY46" fmla="*/ 1001486 h 1915886"/>
              <a:gd name="connsiteX47" fmla="*/ 1828800 w 3077028"/>
              <a:gd name="connsiteY47" fmla="*/ 943429 h 1915886"/>
              <a:gd name="connsiteX48" fmla="*/ 1814285 w 3077028"/>
              <a:gd name="connsiteY48" fmla="*/ 870857 h 1915886"/>
              <a:gd name="connsiteX49" fmla="*/ 1799771 w 3077028"/>
              <a:gd name="connsiteY49" fmla="*/ 827314 h 1915886"/>
              <a:gd name="connsiteX50" fmla="*/ 1814285 w 3077028"/>
              <a:gd name="connsiteY50" fmla="*/ 696686 h 1915886"/>
              <a:gd name="connsiteX51" fmla="*/ 1828800 w 3077028"/>
              <a:gd name="connsiteY51" fmla="*/ 653143 h 1915886"/>
              <a:gd name="connsiteX52" fmla="*/ 1872342 w 3077028"/>
              <a:gd name="connsiteY52" fmla="*/ 624114 h 1915886"/>
              <a:gd name="connsiteX53" fmla="*/ 1915885 w 3077028"/>
              <a:gd name="connsiteY53" fmla="*/ 609600 h 1915886"/>
              <a:gd name="connsiteX54" fmla="*/ 1901371 w 3077028"/>
              <a:gd name="connsiteY54" fmla="*/ 551543 h 1915886"/>
              <a:gd name="connsiteX55" fmla="*/ 1857828 w 3077028"/>
              <a:gd name="connsiteY55" fmla="*/ 522514 h 1915886"/>
              <a:gd name="connsiteX56" fmla="*/ 1785257 w 3077028"/>
              <a:gd name="connsiteY56" fmla="*/ 420914 h 1915886"/>
              <a:gd name="connsiteX57" fmla="*/ 1741714 w 3077028"/>
              <a:gd name="connsiteY57" fmla="*/ 290286 h 1915886"/>
              <a:gd name="connsiteX58" fmla="*/ 1727200 w 3077028"/>
              <a:gd name="connsiteY58" fmla="*/ 246743 h 1915886"/>
              <a:gd name="connsiteX59" fmla="*/ 1770742 w 3077028"/>
              <a:gd name="connsiteY59" fmla="*/ 14514 h 1915886"/>
              <a:gd name="connsiteX60" fmla="*/ 1814285 w 3077028"/>
              <a:gd name="connsiteY60" fmla="*/ 0 h 1915886"/>
              <a:gd name="connsiteX61" fmla="*/ 2046514 w 3077028"/>
              <a:gd name="connsiteY61" fmla="*/ 14514 h 1915886"/>
              <a:gd name="connsiteX62" fmla="*/ 2133600 w 3077028"/>
              <a:gd name="connsiteY62" fmla="*/ 43543 h 1915886"/>
              <a:gd name="connsiteX63" fmla="*/ 2206171 w 3077028"/>
              <a:gd name="connsiteY63" fmla="*/ 116114 h 1915886"/>
              <a:gd name="connsiteX64" fmla="*/ 2278742 w 3077028"/>
              <a:gd name="connsiteY64" fmla="*/ 203200 h 1915886"/>
              <a:gd name="connsiteX65" fmla="*/ 2307771 w 3077028"/>
              <a:gd name="connsiteY65" fmla="*/ 290286 h 1915886"/>
              <a:gd name="connsiteX66" fmla="*/ 2365828 w 3077028"/>
              <a:gd name="connsiteY66" fmla="*/ 203200 h 1915886"/>
              <a:gd name="connsiteX67" fmla="*/ 2423885 w 3077028"/>
              <a:gd name="connsiteY67" fmla="*/ 188686 h 1915886"/>
              <a:gd name="connsiteX68" fmla="*/ 2467428 w 3077028"/>
              <a:gd name="connsiteY68" fmla="*/ 159657 h 1915886"/>
              <a:gd name="connsiteX69" fmla="*/ 2888342 w 3077028"/>
              <a:gd name="connsiteY69" fmla="*/ 203200 h 1915886"/>
              <a:gd name="connsiteX70" fmla="*/ 2931885 w 3077028"/>
              <a:gd name="connsiteY70" fmla="*/ 232229 h 1915886"/>
              <a:gd name="connsiteX71" fmla="*/ 2960914 w 3077028"/>
              <a:gd name="connsiteY71" fmla="*/ 275772 h 1915886"/>
              <a:gd name="connsiteX72" fmla="*/ 3004457 w 3077028"/>
              <a:gd name="connsiteY72" fmla="*/ 319314 h 1915886"/>
              <a:gd name="connsiteX73" fmla="*/ 3018971 w 3077028"/>
              <a:gd name="connsiteY73" fmla="*/ 406400 h 1915886"/>
              <a:gd name="connsiteX74" fmla="*/ 2975428 w 3077028"/>
              <a:gd name="connsiteY74" fmla="*/ 740229 h 1915886"/>
              <a:gd name="connsiteX75" fmla="*/ 2931885 w 3077028"/>
              <a:gd name="connsiteY75" fmla="*/ 769257 h 1915886"/>
              <a:gd name="connsiteX76" fmla="*/ 2946400 w 3077028"/>
              <a:gd name="connsiteY76" fmla="*/ 812800 h 1915886"/>
              <a:gd name="connsiteX77" fmla="*/ 3048000 w 3077028"/>
              <a:gd name="connsiteY77" fmla="*/ 841829 h 1915886"/>
              <a:gd name="connsiteX78" fmla="*/ 3077028 w 3077028"/>
              <a:gd name="connsiteY78" fmla="*/ 943429 h 1915886"/>
              <a:gd name="connsiteX79" fmla="*/ 3062514 w 3077028"/>
              <a:gd name="connsiteY79" fmla="*/ 1030514 h 1915886"/>
              <a:gd name="connsiteX80" fmla="*/ 3033485 w 3077028"/>
              <a:gd name="connsiteY80" fmla="*/ 1088572 h 1915886"/>
              <a:gd name="connsiteX81" fmla="*/ 2989942 w 3077028"/>
              <a:gd name="connsiteY81" fmla="*/ 1117600 h 1915886"/>
              <a:gd name="connsiteX82" fmla="*/ 2801257 w 3077028"/>
              <a:gd name="connsiteY82" fmla="*/ 1146629 h 1915886"/>
              <a:gd name="connsiteX83" fmla="*/ 2699657 w 3077028"/>
              <a:gd name="connsiteY83" fmla="*/ 1175657 h 1915886"/>
              <a:gd name="connsiteX84" fmla="*/ 2612571 w 3077028"/>
              <a:gd name="connsiteY84" fmla="*/ 1233714 h 1915886"/>
              <a:gd name="connsiteX85" fmla="*/ 2554514 w 3077028"/>
              <a:gd name="connsiteY85" fmla="*/ 1320800 h 1915886"/>
              <a:gd name="connsiteX86" fmla="*/ 2525485 w 3077028"/>
              <a:gd name="connsiteY86" fmla="*/ 1364343 h 1915886"/>
              <a:gd name="connsiteX87" fmla="*/ 2438400 w 3077028"/>
              <a:gd name="connsiteY87" fmla="*/ 1436914 h 1915886"/>
              <a:gd name="connsiteX88" fmla="*/ 2336800 w 3077028"/>
              <a:gd name="connsiteY88" fmla="*/ 1553029 h 1915886"/>
              <a:gd name="connsiteX89" fmla="*/ 2264228 w 3077028"/>
              <a:gd name="connsiteY89" fmla="*/ 1640114 h 1915886"/>
              <a:gd name="connsiteX90" fmla="*/ 2206171 w 3077028"/>
              <a:gd name="connsiteY90" fmla="*/ 1669143 h 1915886"/>
              <a:gd name="connsiteX91" fmla="*/ 2119085 w 3077028"/>
              <a:gd name="connsiteY91" fmla="*/ 1727200 h 1915886"/>
              <a:gd name="connsiteX92" fmla="*/ 2075542 w 3077028"/>
              <a:gd name="connsiteY92" fmla="*/ 1756229 h 1915886"/>
              <a:gd name="connsiteX93" fmla="*/ 2032000 w 3077028"/>
              <a:gd name="connsiteY93" fmla="*/ 1770743 h 1915886"/>
              <a:gd name="connsiteX94" fmla="*/ 1872342 w 3077028"/>
              <a:gd name="connsiteY94" fmla="*/ 1799772 h 1915886"/>
              <a:gd name="connsiteX95" fmla="*/ 1596571 w 3077028"/>
              <a:gd name="connsiteY95" fmla="*/ 1770743 h 1915886"/>
              <a:gd name="connsiteX96" fmla="*/ 1524000 w 3077028"/>
              <a:gd name="connsiteY96" fmla="*/ 1756229 h 1915886"/>
              <a:gd name="connsiteX97" fmla="*/ 1436914 w 3077028"/>
              <a:gd name="connsiteY97" fmla="*/ 1727200 h 1915886"/>
              <a:gd name="connsiteX98" fmla="*/ 682171 w 3077028"/>
              <a:gd name="connsiteY98" fmla="*/ 1524000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3077028" h="1915886">
                <a:moveTo>
                  <a:pt x="0" y="1915886"/>
                </a:moveTo>
                <a:cubicBezTo>
                  <a:pt x="14514" y="1911048"/>
                  <a:pt x="28490" y="1904109"/>
                  <a:pt x="43542" y="1901372"/>
                </a:cubicBezTo>
                <a:cubicBezTo>
                  <a:pt x="125801" y="1886416"/>
                  <a:pt x="141886" y="1898620"/>
                  <a:pt x="203200" y="1872343"/>
                </a:cubicBezTo>
                <a:cubicBezTo>
                  <a:pt x="232423" y="1859819"/>
                  <a:pt x="279080" y="1835719"/>
                  <a:pt x="304800" y="1814286"/>
                </a:cubicBezTo>
                <a:cubicBezTo>
                  <a:pt x="320569" y="1801145"/>
                  <a:pt x="330520" y="1780927"/>
                  <a:pt x="348342" y="1770743"/>
                </a:cubicBezTo>
                <a:cubicBezTo>
                  <a:pt x="365662" y="1760846"/>
                  <a:pt x="387047" y="1761067"/>
                  <a:pt x="406400" y="1756229"/>
                </a:cubicBezTo>
                <a:cubicBezTo>
                  <a:pt x="533599" y="1629027"/>
                  <a:pt x="372250" y="1784687"/>
                  <a:pt x="493485" y="1683657"/>
                </a:cubicBezTo>
                <a:cubicBezTo>
                  <a:pt x="629902" y="1569975"/>
                  <a:pt x="404023" y="1728783"/>
                  <a:pt x="624114" y="1582057"/>
                </a:cubicBezTo>
                <a:cubicBezTo>
                  <a:pt x="660808" y="1557595"/>
                  <a:pt x="668280" y="1547098"/>
                  <a:pt x="711200" y="1538514"/>
                </a:cubicBezTo>
                <a:cubicBezTo>
                  <a:pt x="768915" y="1526971"/>
                  <a:pt x="885371" y="1509486"/>
                  <a:pt x="885371" y="1509486"/>
                </a:cubicBezTo>
                <a:cubicBezTo>
                  <a:pt x="1271302" y="1552366"/>
                  <a:pt x="724061" y="1488515"/>
                  <a:pt x="1175657" y="1553029"/>
                </a:cubicBezTo>
                <a:cubicBezTo>
                  <a:pt x="1593485" y="1612719"/>
                  <a:pt x="1029481" y="1514575"/>
                  <a:pt x="1480457" y="1596572"/>
                </a:cubicBezTo>
                <a:cubicBezTo>
                  <a:pt x="1606247" y="1591734"/>
                  <a:pt x="1732494" y="1593807"/>
                  <a:pt x="1857828" y="1582057"/>
                </a:cubicBezTo>
                <a:cubicBezTo>
                  <a:pt x="1888293" y="1579201"/>
                  <a:pt x="1915885" y="1562705"/>
                  <a:pt x="1944914" y="1553029"/>
                </a:cubicBezTo>
                <a:cubicBezTo>
                  <a:pt x="1993758" y="1536748"/>
                  <a:pt x="1996303" y="1538178"/>
                  <a:pt x="2046514" y="1509486"/>
                </a:cubicBezTo>
                <a:cubicBezTo>
                  <a:pt x="2125298" y="1464467"/>
                  <a:pt x="2053765" y="1492554"/>
                  <a:pt x="2133600" y="1465943"/>
                </a:cubicBezTo>
                <a:cubicBezTo>
                  <a:pt x="2233415" y="1399399"/>
                  <a:pt x="2187587" y="1418918"/>
                  <a:pt x="2264228" y="1393372"/>
                </a:cubicBezTo>
                <a:cubicBezTo>
                  <a:pt x="2389017" y="1310179"/>
                  <a:pt x="2231130" y="1409921"/>
                  <a:pt x="2351314" y="1349829"/>
                </a:cubicBezTo>
                <a:cubicBezTo>
                  <a:pt x="2446284" y="1302344"/>
                  <a:pt x="2342105" y="1341454"/>
                  <a:pt x="2438400" y="1277257"/>
                </a:cubicBezTo>
                <a:cubicBezTo>
                  <a:pt x="2451130" y="1268771"/>
                  <a:pt x="2467428" y="1267581"/>
                  <a:pt x="2481942" y="1262743"/>
                </a:cubicBezTo>
                <a:cubicBezTo>
                  <a:pt x="2496456" y="1248229"/>
                  <a:pt x="2509716" y="1232341"/>
                  <a:pt x="2525485" y="1219200"/>
                </a:cubicBezTo>
                <a:cubicBezTo>
                  <a:pt x="2538886" y="1208033"/>
                  <a:pt x="2557541" y="1203300"/>
                  <a:pt x="2569028" y="1190172"/>
                </a:cubicBezTo>
                <a:cubicBezTo>
                  <a:pt x="2592002" y="1163916"/>
                  <a:pt x="2607733" y="1132115"/>
                  <a:pt x="2627085" y="1103086"/>
                </a:cubicBezTo>
                <a:lnTo>
                  <a:pt x="2656114" y="1059543"/>
                </a:lnTo>
                <a:lnTo>
                  <a:pt x="2699657" y="928914"/>
                </a:lnTo>
                <a:cubicBezTo>
                  <a:pt x="2704495" y="914400"/>
                  <a:pt x="2710461" y="900214"/>
                  <a:pt x="2714171" y="885372"/>
                </a:cubicBezTo>
                <a:lnTo>
                  <a:pt x="2728685" y="827314"/>
                </a:lnTo>
                <a:cubicBezTo>
                  <a:pt x="2723847" y="783771"/>
                  <a:pt x="2724797" y="739189"/>
                  <a:pt x="2714171" y="696686"/>
                </a:cubicBezTo>
                <a:cubicBezTo>
                  <a:pt x="2705877" y="663512"/>
                  <a:pt x="2669245" y="637937"/>
                  <a:pt x="2641600" y="624114"/>
                </a:cubicBezTo>
                <a:cubicBezTo>
                  <a:pt x="2627916" y="617272"/>
                  <a:pt x="2611741" y="616442"/>
                  <a:pt x="2598057" y="609600"/>
                </a:cubicBezTo>
                <a:cubicBezTo>
                  <a:pt x="2485503" y="553324"/>
                  <a:pt x="2620425" y="602543"/>
                  <a:pt x="2510971" y="566057"/>
                </a:cubicBezTo>
                <a:cubicBezTo>
                  <a:pt x="2481942" y="570895"/>
                  <a:pt x="2452613" y="574188"/>
                  <a:pt x="2423885" y="580572"/>
                </a:cubicBezTo>
                <a:cubicBezTo>
                  <a:pt x="2376754" y="591046"/>
                  <a:pt x="2370072" y="603634"/>
                  <a:pt x="2322285" y="624114"/>
                </a:cubicBezTo>
                <a:cubicBezTo>
                  <a:pt x="2308223" y="630141"/>
                  <a:pt x="2293256" y="633791"/>
                  <a:pt x="2278742" y="638629"/>
                </a:cubicBezTo>
                <a:lnTo>
                  <a:pt x="2249714" y="725714"/>
                </a:lnTo>
                <a:lnTo>
                  <a:pt x="2235200" y="769257"/>
                </a:lnTo>
                <a:cubicBezTo>
                  <a:pt x="2237768" y="802648"/>
                  <a:pt x="2218397" y="953210"/>
                  <a:pt x="2278742" y="1001486"/>
                </a:cubicBezTo>
                <a:cubicBezTo>
                  <a:pt x="2290689" y="1011043"/>
                  <a:pt x="2307771" y="1011162"/>
                  <a:pt x="2322285" y="1016000"/>
                </a:cubicBezTo>
                <a:cubicBezTo>
                  <a:pt x="2336799" y="1011162"/>
                  <a:pt x="2353098" y="1009973"/>
                  <a:pt x="2365828" y="1001486"/>
                </a:cubicBezTo>
                <a:cubicBezTo>
                  <a:pt x="2437369" y="953792"/>
                  <a:pt x="2413467" y="921082"/>
                  <a:pt x="2423885" y="827314"/>
                </a:cubicBezTo>
                <a:cubicBezTo>
                  <a:pt x="2428723" y="846667"/>
                  <a:pt x="2438400" y="865424"/>
                  <a:pt x="2438400" y="885372"/>
                </a:cubicBezTo>
                <a:cubicBezTo>
                  <a:pt x="2438400" y="943630"/>
                  <a:pt x="2435310" y="1002416"/>
                  <a:pt x="2423885" y="1059543"/>
                </a:cubicBezTo>
                <a:cubicBezTo>
                  <a:pt x="2420464" y="1076648"/>
                  <a:pt x="2409649" y="1093841"/>
                  <a:pt x="2394857" y="1103086"/>
                </a:cubicBezTo>
                <a:cubicBezTo>
                  <a:pt x="2339227" y="1137854"/>
                  <a:pt x="2233635" y="1140352"/>
                  <a:pt x="2177142" y="1146629"/>
                </a:cubicBezTo>
                <a:cubicBezTo>
                  <a:pt x="2098367" y="1141705"/>
                  <a:pt x="1971020" y="1172734"/>
                  <a:pt x="1901371" y="1103086"/>
                </a:cubicBezTo>
                <a:cubicBezTo>
                  <a:pt x="1889036" y="1090751"/>
                  <a:pt x="1882018" y="1074057"/>
                  <a:pt x="1872342" y="1059543"/>
                </a:cubicBezTo>
                <a:cubicBezTo>
                  <a:pt x="1867504" y="1040191"/>
                  <a:pt x="1864832" y="1020164"/>
                  <a:pt x="1857828" y="1001486"/>
                </a:cubicBezTo>
                <a:cubicBezTo>
                  <a:pt x="1850231" y="981227"/>
                  <a:pt x="1835642" y="963955"/>
                  <a:pt x="1828800" y="943429"/>
                </a:cubicBezTo>
                <a:cubicBezTo>
                  <a:pt x="1820999" y="920025"/>
                  <a:pt x="1820268" y="894790"/>
                  <a:pt x="1814285" y="870857"/>
                </a:cubicBezTo>
                <a:cubicBezTo>
                  <a:pt x="1810574" y="856014"/>
                  <a:pt x="1804609" y="841828"/>
                  <a:pt x="1799771" y="827314"/>
                </a:cubicBezTo>
                <a:cubicBezTo>
                  <a:pt x="1804609" y="783771"/>
                  <a:pt x="1807082" y="739901"/>
                  <a:pt x="1814285" y="696686"/>
                </a:cubicBezTo>
                <a:cubicBezTo>
                  <a:pt x="1816800" y="681595"/>
                  <a:pt x="1819243" y="665090"/>
                  <a:pt x="1828800" y="653143"/>
                </a:cubicBezTo>
                <a:cubicBezTo>
                  <a:pt x="1839697" y="639522"/>
                  <a:pt x="1856740" y="631915"/>
                  <a:pt x="1872342" y="624114"/>
                </a:cubicBezTo>
                <a:cubicBezTo>
                  <a:pt x="1886026" y="617272"/>
                  <a:pt x="1901371" y="614438"/>
                  <a:pt x="1915885" y="609600"/>
                </a:cubicBezTo>
                <a:cubicBezTo>
                  <a:pt x="1911047" y="590248"/>
                  <a:pt x="1912436" y="568141"/>
                  <a:pt x="1901371" y="551543"/>
                </a:cubicBezTo>
                <a:cubicBezTo>
                  <a:pt x="1891695" y="537029"/>
                  <a:pt x="1870163" y="534849"/>
                  <a:pt x="1857828" y="522514"/>
                </a:cubicBezTo>
                <a:cubicBezTo>
                  <a:pt x="1853537" y="518223"/>
                  <a:pt x="1791851" y="435751"/>
                  <a:pt x="1785257" y="420914"/>
                </a:cubicBezTo>
                <a:cubicBezTo>
                  <a:pt x="1785251" y="420900"/>
                  <a:pt x="1748973" y="312064"/>
                  <a:pt x="1741714" y="290286"/>
                </a:cubicBezTo>
                <a:lnTo>
                  <a:pt x="1727200" y="246743"/>
                </a:lnTo>
                <a:cubicBezTo>
                  <a:pt x="1729768" y="213352"/>
                  <a:pt x="1710397" y="62790"/>
                  <a:pt x="1770742" y="14514"/>
                </a:cubicBezTo>
                <a:cubicBezTo>
                  <a:pt x="1782689" y="4957"/>
                  <a:pt x="1799771" y="4838"/>
                  <a:pt x="1814285" y="0"/>
                </a:cubicBezTo>
                <a:cubicBezTo>
                  <a:pt x="1891695" y="4838"/>
                  <a:pt x="1969665" y="4035"/>
                  <a:pt x="2046514" y="14514"/>
                </a:cubicBezTo>
                <a:cubicBezTo>
                  <a:pt x="2076832" y="18648"/>
                  <a:pt x="2133600" y="43543"/>
                  <a:pt x="2133600" y="43543"/>
                </a:cubicBezTo>
                <a:cubicBezTo>
                  <a:pt x="2213427" y="96763"/>
                  <a:pt x="2145695" y="43543"/>
                  <a:pt x="2206171" y="116114"/>
                </a:cubicBezTo>
                <a:cubicBezTo>
                  <a:pt x="2238725" y="155178"/>
                  <a:pt x="2258150" y="156867"/>
                  <a:pt x="2278742" y="203200"/>
                </a:cubicBezTo>
                <a:cubicBezTo>
                  <a:pt x="2291169" y="231162"/>
                  <a:pt x="2307771" y="290286"/>
                  <a:pt x="2307771" y="290286"/>
                </a:cubicBezTo>
                <a:cubicBezTo>
                  <a:pt x="2321626" y="248721"/>
                  <a:pt x="2321060" y="228782"/>
                  <a:pt x="2365828" y="203200"/>
                </a:cubicBezTo>
                <a:cubicBezTo>
                  <a:pt x="2383148" y="193303"/>
                  <a:pt x="2404533" y="193524"/>
                  <a:pt x="2423885" y="188686"/>
                </a:cubicBezTo>
                <a:cubicBezTo>
                  <a:pt x="2438399" y="179010"/>
                  <a:pt x="2449995" y="160280"/>
                  <a:pt x="2467428" y="159657"/>
                </a:cubicBezTo>
                <a:cubicBezTo>
                  <a:pt x="2694470" y="151549"/>
                  <a:pt x="2750155" y="124236"/>
                  <a:pt x="2888342" y="203200"/>
                </a:cubicBezTo>
                <a:cubicBezTo>
                  <a:pt x="2903488" y="211855"/>
                  <a:pt x="2917371" y="222553"/>
                  <a:pt x="2931885" y="232229"/>
                </a:cubicBezTo>
                <a:cubicBezTo>
                  <a:pt x="2941561" y="246743"/>
                  <a:pt x="2949746" y="262371"/>
                  <a:pt x="2960914" y="275772"/>
                </a:cubicBezTo>
                <a:cubicBezTo>
                  <a:pt x="2974055" y="291541"/>
                  <a:pt x="2996121" y="300557"/>
                  <a:pt x="3004457" y="319314"/>
                </a:cubicBezTo>
                <a:cubicBezTo>
                  <a:pt x="3016409" y="346207"/>
                  <a:pt x="3014133" y="377371"/>
                  <a:pt x="3018971" y="406400"/>
                </a:cubicBezTo>
                <a:cubicBezTo>
                  <a:pt x="3015683" y="472164"/>
                  <a:pt x="3056020" y="659638"/>
                  <a:pt x="2975428" y="740229"/>
                </a:cubicBezTo>
                <a:cubicBezTo>
                  <a:pt x="2963093" y="752564"/>
                  <a:pt x="2946399" y="759581"/>
                  <a:pt x="2931885" y="769257"/>
                </a:cubicBezTo>
                <a:cubicBezTo>
                  <a:pt x="2936723" y="783771"/>
                  <a:pt x="2935582" y="801982"/>
                  <a:pt x="2946400" y="812800"/>
                </a:cubicBezTo>
                <a:cubicBezTo>
                  <a:pt x="2953340" y="819740"/>
                  <a:pt x="3047500" y="841704"/>
                  <a:pt x="3048000" y="841829"/>
                </a:cubicBezTo>
                <a:cubicBezTo>
                  <a:pt x="3054844" y="862362"/>
                  <a:pt x="3077028" y="925204"/>
                  <a:pt x="3077028" y="943429"/>
                </a:cubicBezTo>
                <a:cubicBezTo>
                  <a:pt x="3077028" y="972858"/>
                  <a:pt x="3070970" y="1002326"/>
                  <a:pt x="3062514" y="1030514"/>
                </a:cubicBezTo>
                <a:cubicBezTo>
                  <a:pt x="3056297" y="1051238"/>
                  <a:pt x="3047337" y="1071950"/>
                  <a:pt x="3033485" y="1088572"/>
                </a:cubicBezTo>
                <a:cubicBezTo>
                  <a:pt x="3022318" y="1101973"/>
                  <a:pt x="3005544" y="1109799"/>
                  <a:pt x="2989942" y="1117600"/>
                </a:cubicBezTo>
                <a:cubicBezTo>
                  <a:pt x="2937635" y="1143753"/>
                  <a:pt x="2842883" y="1142466"/>
                  <a:pt x="2801257" y="1146629"/>
                </a:cubicBezTo>
                <a:cubicBezTo>
                  <a:pt x="2787592" y="1150045"/>
                  <a:pt x="2716693" y="1166193"/>
                  <a:pt x="2699657" y="1175657"/>
                </a:cubicBezTo>
                <a:cubicBezTo>
                  <a:pt x="2669159" y="1192600"/>
                  <a:pt x="2612571" y="1233714"/>
                  <a:pt x="2612571" y="1233714"/>
                </a:cubicBezTo>
                <a:lnTo>
                  <a:pt x="2554514" y="1320800"/>
                </a:lnTo>
                <a:cubicBezTo>
                  <a:pt x="2544838" y="1335314"/>
                  <a:pt x="2539999" y="1354667"/>
                  <a:pt x="2525485" y="1364343"/>
                </a:cubicBezTo>
                <a:cubicBezTo>
                  <a:pt x="2486781" y="1390146"/>
                  <a:pt x="2468487" y="1398230"/>
                  <a:pt x="2438400" y="1436914"/>
                </a:cubicBezTo>
                <a:cubicBezTo>
                  <a:pt x="2347220" y="1554145"/>
                  <a:pt x="2421093" y="1496831"/>
                  <a:pt x="2336800" y="1553029"/>
                </a:cubicBezTo>
                <a:cubicBezTo>
                  <a:pt x="2313653" y="1587750"/>
                  <a:pt x="2299788" y="1614714"/>
                  <a:pt x="2264228" y="1640114"/>
                </a:cubicBezTo>
                <a:cubicBezTo>
                  <a:pt x="2246622" y="1652690"/>
                  <a:pt x="2223777" y="1656567"/>
                  <a:pt x="2206171" y="1669143"/>
                </a:cubicBezTo>
                <a:cubicBezTo>
                  <a:pt x="2111041" y="1737094"/>
                  <a:pt x="2212488" y="1696066"/>
                  <a:pt x="2119085" y="1727200"/>
                </a:cubicBezTo>
                <a:cubicBezTo>
                  <a:pt x="2104571" y="1736876"/>
                  <a:pt x="2091144" y="1748428"/>
                  <a:pt x="2075542" y="1756229"/>
                </a:cubicBezTo>
                <a:cubicBezTo>
                  <a:pt x="2061858" y="1763071"/>
                  <a:pt x="2046710" y="1766540"/>
                  <a:pt x="2032000" y="1770743"/>
                </a:cubicBezTo>
                <a:cubicBezTo>
                  <a:pt x="1963569" y="1790294"/>
                  <a:pt x="1954562" y="1788026"/>
                  <a:pt x="1872342" y="1799772"/>
                </a:cubicBezTo>
                <a:cubicBezTo>
                  <a:pt x="1741580" y="1788875"/>
                  <a:pt x="1710333" y="1789703"/>
                  <a:pt x="1596571" y="1770743"/>
                </a:cubicBezTo>
                <a:cubicBezTo>
                  <a:pt x="1572237" y="1766687"/>
                  <a:pt x="1547800" y="1762720"/>
                  <a:pt x="1524000" y="1756229"/>
                </a:cubicBezTo>
                <a:cubicBezTo>
                  <a:pt x="1494479" y="1748178"/>
                  <a:pt x="1466461" y="1735155"/>
                  <a:pt x="1436914" y="1727200"/>
                </a:cubicBezTo>
                <a:lnTo>
                  <a:pt x="682171" y="1524000"/>
                </a:ln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901777" y="2264230"/>
            <a:ext cx="465455" cy="1407885"/>
          </a:xfrm>
          <a:custGeom>
            <a:avLst/>
            <a:gdLst>
              <a:gd name="connsiteX0" fmla="*/ 231824 w 465455"/>
              <a:gd name="connsiteY0" fmla="*/ 1407885 h 1407885"/>
              <a:gd name="connsiteX1" fmla="*/ 246338 w 465455"/>
              <a:gd name="connsiteY1" fmla="*/ 1349828 h 1407885"/>
              <a:gd name="connsiteX2" fmla="*/ 217310 w 465455"/>
              <a:gd name="connsiteY2" fmla="*/ 1306285 h 1407885"/>
              <a:gd name="connsiteX3" fmla="*/ 173767 w 465455"/>
              <a:gd name="connsiteY3" fmla="*/ 1219200 h 1407885"/>
              <a:gd name="connsiteX4" fmla="*/ 130224 w 465455"/>
              <a:gd name="connsiteY4" fmla="*/ 1074057 h 1407885"/>
              <a:gd name="connsiteX5" fmla="*/ 115710 w 465455"/>
              <a:gd name="connsiteY5" fmla="*/ 1030514 h 1407885"/>
              <a:gd name="connsiteX6" fmla="*/ 72167 w 465455"/>
              <a:gd name="connsiteY6" fmla="*/ 870857 h 1407885"/>
              <a:gd name="connsiteX7" fmla="*/ 57653 w 465455"/>
              <a:gd name="connsiteY7" fmla="*/ 725714 h 1407885"/>
              <a:gd name="connsiteX8" fmla="*/ 28624 w 465455"/>
              <a:gd name="connsiteY8" fmla="*/ 159657 h 1407885"/>
              <a:gd name="connsiteX9" fmla="*/ 86681 w 465455"/>
              <a:gd name="connsiteY9" fmla="*/ 0 h 1407885"/>
              <a:gd name="connsiteX10" fmla="*/ 130224 w 465455"/>
              <a:gd name="connsiteY10" fmla="*/ 14514 h 1407885"/>
              <a:gd name="connsiteX11" fmla="*/ 260853 w 465455"/>
              <a:gd name="connsiteY11" fmla="*/ 130628 h 1407885"/>
              <a:gd name="connsiteX12" fmla="*/ 304395 w 465455"/>
              <a:gd name="connsiteY12" fmla="*/ 174171 h 1407885"/>
              <a:gd name="connsiteX13" fmla="*/ 318910 w 465455"/>
              <a:gd name="connsiteY13" fmla="*/ 217714 h 1407885"/>
              <a:gd name="connsiteX14" fmla="*/ 347938 w 465455"/>
              <a:gd name="connsiteY14" fmla="*/ 261257 h 1407885"/>
              <a:gd name="connsiteX15" fmla="*/ 376967 w 465455"/>
              <a:gd name="connsiteY15" fmla="*/ 377371 h 1407885"/>
              <a:gd name="connsiteX16" fmla="*/ 246338 w 465455"/>
              <a:gd name="connsiteY16" fmla="*/ 682171 h 1407885"/>
              <a:gd name="connsiteX17" fmla="*/ 217310 w 465455"/>
              <a:gd name="connsiteY17" fmla="*/ 638628 h 1407885"/>
              <a:gd name="connsiteX18" fmla="*/ 217310 w 465455"/>
              <a:gd name="connsiteY18" fmla="*/ 449942 h 1407885"/>
              <a:gd name="connsiteX19" fmla="*/ 246338 w 465455"/>
              <a:gd name="connsiteY19" fmla="*/ 508000 h 140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5455" h="1407885">
                <a:moveTo>
                  <a:pt x="231824" y="1407885"/>
                </a:moveTo>
                <a:cubicBezTo>
                  <a:pt x="236662" y="1388533"/>
                  <a:pt x="249159" y="1369575"/>
                  <a:pt x="246338" y="1349828"/>
                </a:cubicBezTo>
                <a:cubicBezTo>
                  <a:pt x="243871" y="1332559"/>
                  <a:pt x="225111" y="1321887"/>
                  <a:pt x="217310" y="1306285"/>
                </a:cubicBezTo>
                <a:cubicBezTo>
                  <a:pt x="157221" y="1186108"/>
                  <a:pt x="256953" y="1343979"/>
                  <a:pt x="173767" y="1219200"/>
                </a:cubicBezTo>
                <a:cubicBezTo>
                  <a:pt x="104789" y="1012270"/>
                  <a:pt x="174090" y="1227591"/>
                  <a:pt x="130224" y="1074057"/>
                </a:cubicBezTo>
                <a:cubicBezTo>
                  <a:pt x="126021" y="1059346"/>
                  <a:pt x="119736" y="1045274"/>
                  <a:pt x="115710" y="1030514"/>
                </a:cubicBezTo>
                <a:cubicBezTo>
                  <a:pt x="66601" y="850448"/>
                  <a:pt x="105574" y="971081"/>
                  <a:pt x="72167" y="870857"/>
                </a:cubicBezTo>
                <a:cubicBezTo>
                  <a:pt x="67329" y="822476"/>
                  <a:pt x="59861" y="774286"/>
                  <a:pt x="57653" y="725714"/>
                </a:cubicBezTo>
                <a:cubicBezTo>
                  <a:pt x="31656" y="153784"/>
                  <a:pt x="77024" y="401661"/>
                  <a:pt x="28624" y="159657"/>
                </a:cubicBezTo>
                <a:cubicBezTo>
                  <a:pt x="35162" y="94280"/>
                  <a:pt x="0" y="0"/>
                  <a:pt x="86681" y="0"/>
                </a:cubicBezTo>
                <a:cubicBezTo>
                  <a:pt x="101980" y="0"/>
                  <a:pt x="116540" y="7672"/>
                  <a:pt x="130224" y="14514"/>
                </a:cubicBezTo>
                <a:cubicBezTo>
                  <a:pt x="182026" y="40414"/>
                  <a:pt x="222384" y="92159"/>
                  <a:pt x="260853" y="130628"/>
                </a:cubicBezTo>
                <a:lnTo>
                  <a:pt x="304395" y="174171"/>
                </a:lnTo>
                <a:cubicBezTo>
                  <a:pt x="309233" y="188685"/>
                  <a:pt x="312068" y="204030"/>
                  <a:pt x="318910" y="217714"/>
                </a:cubicBezTo>
                <a:cubicBezTo>
                  <a:pt x="326711" y="233316"/>
                  <a:pt x="341977" y="244863"/>
                  <a:pt x="347938" y="261257"/>
                </a:cubicBezTo>
                <a:cubicBezTo>
                  <a:pt x="361572" y="298751"/>
                  <a:pt x="376967" y="377371"/>
                  <a:pt x="376967" y="377371"/>
                </a:cubicBezTo>
                <a:cubicBezTo>
                  <a:pt x="368121" y="571984"/>
                  <a:pt x="465455" y="769817"/>
                  <a:pt x="246338" y="682171"/>
                </a:cubicBezTo>
                <a:cubicBezTo>
                  <a:pt x="230142" y="675693"/>
                  <a:pt x="226986" y="653142"/>
                  <a:pt x="217310" y="638628"/>
                </a:cubicBezTo>
                <a:cubicBezTo>
                  <a:pt x="201049" y="573588"/>
                  <a:pt x="181088" y="522386"/>
                  <a:pt x="217310" y="449942"/>
                </a:cubicBezTo>
                <a:cubicBezTo>
                  <a:pt x="249022" y="386518"/>
                  <a:pt x="246338" y="506826"/>
                  <a:pt x="246338" y="508000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741714" y="130630"/>
            <a:ext cx="798286" cy="2220685"/>
          </a:xfrm>
          <a:custGeom>
            <a:avLst/>
            <a:gdLst>
              <a:gd name="connsiteX0" fmla="*/ 159657 w 798286"/>
              <a:gd name="connsiteY0" fmla="*/ 2220685 h 2220685"/>
              <a:gd name="connsiteX1" fmla="*/ 174172 w 798286"/>
              <a:gd name="connsiteY1" fmla="*/ 1959428 h 2220685"/>
              <a:gd name="connsiteX2" fmla="*/ 203200 w 798286"/>
              <a:gd name="connsiteY2" fmla="*/ 1886857 h 2220685"/>
              <a:gd name="connsiteX3" fmla="*/ 232229 w 798286"/>
              <a:gd name="connsiteY3" fmla="*/ 1799771 h 2220685"/>
              <a:gd name="connsiteX4" fmla="*/ 290286 w 798286"/>
              <a:gd name="connsiteY4" fmla="*/ 1698171 h 2220685"/>
              <a:gd name="connsiteX5" fmla="*/ 304800 w 798286"/>
              <a:gd name="connsiteY5" fmla="*/ 1654628 h 2220685"/>
              <a:gd name="connsiteX6" fmla="*/ 333829 w 798286"/>
              <a:gd name="connsiteY6" fmla="*/ 1611085 h 2220685"/>
              <a:gd name="connsiteX7" fmla="*/ 348343 w 798286"/>
              <a:gd name="connsiteY7" fmla="*/ 827314 h 2220685"/>
              <a:gd name="connsiteX8" fmla="*/ 362857 w 798286"/>
              <a:gd name="connsiteY8" fmla="*/ 754742 h 2220685"/>
              <a:gd name="connsiteX9" fmla="*/ 391886 w 798286"/>
              <a:gd name="connsiteY9" fmla="*/ 653142 h 2220685"/>
              <a:gd name="connsiteX10" fmla="*/ 406400 w 798286"/>
              <a:gd name="connsiteY10" fmla="*/ 595085 h 2220685"/>
              <a:gd name="connsiteX11" fmla="*/ 435429 w 798286"/>
              <a:gd name="connsiteY11" fmla="*/ 508000 h 2220685"/>
              <a:gd name="connsiteX12" fmla="*/ 449943 w 798286"/>
              <a:gd name="connsiteY12" fmla="*/ 449942 h 2220685"/>
              <a:gd name="connsiteX13" fmla="*/ 478972 w 798286"/>
              <a:gd name="connsiteY13" fmla="*/ 406400 h 2220685"/>
              <a:gd name="connsiteX14" fmla="*/ 493486 w 798286"/>
              <a:gd name="connsiteY14" fmla="*/ 319314 h 2220685"/>
              <a:gd name="connsiteX15" fmla="*/ 522515 w 798286"/>
              <a:gd name="connsiteY15" fmla="*/ 275771 h 2220685"/>
              <a:gd name="connsiteX16" fmla="*/ 464457 w 798286"/>
              <a:gd name="connsiteY16" fmla="*/ 58057 h 2220685"/>
              <a:gd name="connsiteX17" fmla="*/ 420915 w 798286"/>
              <a:gd name="connsiteY17" fmla="*/ 43542 h 2220685"/>
              <a:gd name="connsiteX18" fmla="*/ 261257 w 798286"/>
              <a:gd name="connsiteY18" fmla="*/ 58057 h 2220685"/>
              <a:gd name="connsiteX19" fmla="*/ 217715 w 798286"/>
              <a:gd name="connsiteY19" fmla="*/ 72571 h 2220685"/>
              <a:gd name="connsiteX20" fmla="*/ 203200 w 798286"/>
              <a:gd name="connsiteY20" fmla="*/ 130628 h 2220685"/>
              <a:gd name="connsiteX21" fmla="*/ 188686 w 798286"/>
              <a:gd name="connsiteY21" fmla="*/ 203200 h 2220685"/>
              <a:gd name="connsiteX22" fmla="*/ 232229 w 798286"/>
              <a:gd name="connsiteY22" fmla="*/ 348342 h 2220685"/>
              <a:gd name="connsiteX23" fmla="*/ 261257 w 798286"/>
              <a:gd name="connsiteY23" fmla="*/ 435428 h 2220685"/>
              <a:gd name="connsiteX24" fmla="*/ 246743 w 798286"/>
              <a:gd name="connsiteY24" fmla="*/ 551542 h 2220685"/>
              <a:gd name="connsiteX25" fmla="*/ 159657 w 798286"/>
              <a:gd name="connsiteY25" fmla="*/ 609600 h 2220685"/>
              <a:gd name="connsiteX26" fmla="*/ 72572 w 798286"/>
              <a:gd name="connsiteY26" fmla="*/ 595085 h 2220685"/>
              <a:gd name="connsiteX27" fmla="*/ 0 w 798286"/>
              <a:gd name="connsiteY27" fmla="*/ 464457 h 2220685"/>
              <a:gd name="connsiteX28" fmla="*/ 14515 w 798286"/>
              <a:gd name="connsiteY28" fmla="*/ 130628 h 2220685"/>
              <a:gd name="connsiteX29" fmla="*/ 43543 w 798286"/>
              <a:gd name="connsiteY29" fmla="*/ 43542 h 2220685"/>
              <a:gd name="connsiteX30" fmla="*/ 130629 w 798286"/>
              <a:gd name="connsiteY30" fmla="*/ 0 h 2220685"/>
              <a:gd name="connsiteX31" fmla="*/ 725715 w 798286"/>
              <a:gd name="connsiteY31" fmla="*/ 14514 h 2220685"/>
              <a:gd name="connsiteX32" fmla="*/ 769257 w 798286"/>
              <a:gd name="connsiteY32" fmla="*/ 43542 h 2220685"/>
              <a:gd name="connsiteX33" fmla="*/ 798286 w 798286"/>
              <a:gd name="connsiteY33" fmla="*/ 101600 h 2220685"/>
              <a:gd name="connsiteX34" fmla="*/ 783772 w 798286"/>
              <a:gd name="connsiteY34" fmla="*/ 377371 h 2220685"/>
              <a:gd name="connsiteX35" fmla="*/ 711200 w 798286"/>
              <a:gd name="connsiteY35" fmla="*/ 464457 h 2220685"/>
              <a:gd name="connsiteX36" fmla="*/ 682172 w 798286"/>
              <a:gd name="connsiteY36" fmla="*/ 508000 h 2220685"/>
              <a:gd name="connsiteX37" fmla="*/ 624115 w 798286"/>
              <a:gd name="connsiteY37" fmla="*/ 537028 h 2220685"/>
              <a:gd name="connsiteX38" fmla="*/ 566057 w 798286"/>
              <a:gd name="connsiteY38" fmla="*/ 580571 h 2220685"/>
              <a:gd name="connsiteX39" fmla="*/ 493486 w 798286"/>
              <a:gd name="connsiteY39" fmla="*/ 667657 h 2220685"/>
              <a:gd name="connsiteX40" fmla="*/ 435429 w 798286"/>
              <a:gd name="connsiteY40" fmla="*/ 754742 h 2220685"/>
              <a:gd name="connsiteX41" fmla="*/ 377372 w 798286"/>
              <a:gd name="connsiteY41" fmla="*/ 928914 h 2220685"/>
              <a:gd name="connsiteX42" fmla="*/ 348343 w 798286"/>
              <a:gd name="connsiteY42" fmla="*/ 1016000 h 2220685"/>
              <a:gd name="connsiteX43" fmla="*/ 319315 w 798286"/>
              <a:gd name="connsiteY43" fmla="*/ 1146628 h 2220685"/>
              <a:gd name="connsiteX44" fmla="*/ 304800 w 798286"/>
              <a:gd name="connsiteY44" fmla="*/ 1248228 h 2220685"/>
              <a:gd name="connsiteX45" fmla="*/ 290286 w 798286"/>
              <a:gd name="connsiteY45" fmla="*/ 1393371 h 222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98286" h="2220685">
                <a:moveTo>
                  <a:pt x="159657" y="2220685"/>
                </a:moveTo>
                <a:cubicBezTo>
                  <a:pt x="164495" y="2133599"/>
                  <a:pt x="162891" y="2045915"/>
                  <a:pt x="174172" y="1959428"/>
                </a:cubicBezTo>
                <a:cubicBezTo>
                  <a:pt x="177542" y="1933593"/>
                  <a:pt x="194296" y="1911342"/>
                  <a:pt x="203200" y="1886857"/>
                </a:cubicBezTo>
                <a:cubicBezTo>
                  <a:pt x="213657" y="1858100"/>
                  <a:pt x="218545" y="1827140"/>
                  <a:pt x="232229" y="1799771"/>
                </a:cubicBezTo>
                <a:cubicBezTo>
                  <a:pt x="269058" y="1726111"/>
                  <a:pt x="249255" y="1759717"/>
                  <a:pt x="290286" y="1698171"/>
                </a:cubicBezTo>
                <a:cubicBezTo>
                  <a:pt x="295124" y="1683657"/>
                  <a:pt x="297958" y="1668312"/>
                  <a:pt x="304800" y="1654628"/>
                </a:cubicBezTo>
                <a:cubicBezTo>
                  <a:pt x="312601" y="1639026"/>
                  <a:pt x="332912" y="1628505"/>
                  <a:pt x="333829" y="1611085"/>
                </a:cubicBezTo>
                <a:cubicBezTo>
                  <a:pt x="347563" y="1350144"/>
                  <a:pt x="339491" y="1088466"/>
                  <a:pt x="348343" y="827314"/>
                </a:cubicBezTo>
                <a:cubicBezTo>
                  <a:pt x="349179" y="802658"/>
                  <a:pt x="357505" y="778824"/>
                  <a:pt x="362857" y="754742"/>
                </a:cubicBezTo>
                <a:cubicBezTo>
                  <a:pt x="385542" y="652661"/>
                  <a:pt x="367644" y="737990"/>
                  <a:pt x="391886" y="653142"/>
                </a:cubicBezTo>
                <a:cubicBezTo>
                  <a:pt x="397366" y="633962"/>
                  <a:pt x="400668" y="614192"/>
                  <a:pt x="406400" y="595085"/>
                </a:cubicBezTo>
                <a:cubicBezTo>
                  <a:pt x="415193" y="565777"/>
                  <a:pt x="428008" y="537685"/>
                  <a:pt x="435429" y="508000"/>
                </a:cubicBezTo>
                <a:cubicBezTo>
                  <a:pt x="440267" y="488647"/>
                  <a:pt x="442085" y="468277"/>
                  <a:pt x="449943" y="449942"/>
                </a:cubicBezTo>
                <a:cubicBezTo>
                  <a:pt x="456814" y="433909"/>
                  <a:pt x="469296" y="420914"/>
                  <a:pt x="478972" y="406400"/>
                </a:cubicBezTo>
                <a:cubicBezTo>
                  <a:pt x="483810" y="377371"/>
                  <a:pt x="484180" y="347233"/>
                  <a:pt x="493486" y="319314"/>
                </a:cubicBezTo>
                <a:cubicBezTo>
                  <a:pt x="499002" y="302765"/>
                  <a:pt x="521355" y="293176"/>
                  <a:pt x="522515" y="275771"/>
                </a:cubicBezTo>
                <a:cubicBezTo>
                  <a:pt x="529131" y="176533"/>
                  <a:pt x="541149" y="109186"/>
                  <a:pt x="464457" y="58057"/>
                </a:cubicBezTo>
                <a:cubicBezTo>
                  <a:pt x="451727" y="49570"/>
                  <a:pt x="435429" y="48380"/>
                  <a:pt x="420915" y="43542"/>
                </a:cubicBezTo>
                <a:cubicBezTo>
                  <a:pt x="367696" y="48380"/>
                  <a:pt x="314159" y="50500"/>
                  <a:pt x="261257" y="58057"/>
                </a:cubicBezTo>
                <a:cubicBezTo>
                  <a:pt x="246112" y="60221"/>
                  <a:pt x="227272" y="60624"/>
                  <a:pt x="217715" y="72571"/>
                </a:cubicBezTo>
                <a:cubicBezTo>
                  <a:pt x="205254" y="88148"/>
                  <a:pt x="207527" y="111155"/>
                  <a:pt x="203200" y="130628"/>
                </a:cubicBezTo>
                <a:cubicBezTo>
                  <a:pt x="197848" y="154710"/>
                  <a:pt x="193524" y="179009"/>
                  <a:pt x="188686" y="203200"/>
                </a:cubicBezTo>
                <a:cubicBezTo>
                  <a:pt x="220533" y="426133"/>
                  <a:pt x="176643" y="223273"/>
                  <a:pt x="232229" y="348342"/>
                </a:cubicBezTo>
                <a:cubicBezTo>
                  <a:pt x="244656" y="376304"/>
                  <a:pt x="261257" y="435428"/>
                  <a:pt x="261257" y="435428"/>
                </a:cubicBezTo>
                <a:cubicBezTo>
                  <a:pt x="256419" y="474133"/>
                  <a:pt x="266397" y="517850"/>
                  <a:pt x="246743" y="551542"/>
                </a:cubicBezTo>
                <a:cubicBezTo>
                  <a:pt x="229164" y="581678"/>
                  <a:pt x="159657" y="609600"/>
                  <a:pt x="159657" y="609600"/>
                </a:cubicBezTo>
                <a:cubicBezTo>
                  <a:pt x="130629" y="604762"/>
                  <a:pt x="96681" y="611961"/>
                  <a:pt x="72572" y="595085"/>
                </a:cubicBezTo>
                <a:cubicBezTo>
                  <a:pt x="29175" y="564707"/>
                  <a:pt x="15397" y="510647"/>
                  <a:pt x="0" y="464457"/>
                </a:cubicBezTo>
                <a:cubicBezTo>
                  <a:pt x="4838" y="353181"/>
                  <a:pt x="3054" y="241418"/>
                  <a:pt x="14515" y="130628"/>
                </a:cubicBezTo>
                <a:cubicBezTo>
                  <a:pt x="17664" y="100192"/>
                  <a:pt x="14514" y="53218"/>
                  <a:pt x="43543" y="43542"/>
                </a:cubicBezTo>
                <a:cubicBezTo>
                  <a:pt x="103635" y="23512"/>
                  <a:pt x="74356" y="37514"/>
                  <a:pt x="130629" y="0"/>
                </a:cubicBezTo>
                <a:cubicBezTo>
                  <a:pt x="328991" y="4838"/>
                  <a:pt x="527754" y="1017"/>
                  <a:pt x="725715" y="14514"/>
                </a:cubicBezTo>
                <a:cubicBezTo>
                  <a:pt x="743118" y="15701"/>
                  <a:pt x="758090" y="30141"/>
                  <a:pt x="769257" y="43542"/>
                </a:cubicBezTo>
                <a:cubicBezTo>
                  <a:pt x="783109" y="60164"/>
                  <a:pt x="788610" y="82247"/>
                  <a:pt x="798286" y="101600"/>
                </a:cubicBezTo>
                <a:cubicBezTo>
                  <a:pt x="793448" y="193524"/>
                  <a:pt x="796209" y="286164"/>
                  <a:pt x="783772" y="377371"/>
                </a:cubicBezTo>
                <a:cubicBezTo>
                  <a:pt x="780247" y="403223"/>
                  <a:pt x="723670" y="449493"/>
                  <a:pt x="711200" y="464457"/>
                </a:cubicBezTo>
                <a:cubicBezTo>
                  <a:pt x="700033" y="477858"/>
                  <a:pt x="695573" y="496833"/>
                  <a:pt x="682172" y="508000"/>
                </a:cubicBezTo>
                <a:cubicBezTo>
                  <a:pt x="665550" y="521851"/>
                  <a:pt x="642463" y="525561"/>
                  <a:pt x="624115" y="537028"/>
                </a:cubicBezTo>
                <a:cubicBezTo>
                  <a:pt x="603601" y="549849"/>
                  <a:pt x="585410" y="566057"/>
                  <a:pt x="566057" y="580571"/>
                </a:cubicBezTo>
                <a:cubicBezTo>
                  <a:pt x="462341" y="736149"/>
                  <a:pt x="623852" y="500044"/>
                  <a:pt x="493486" y="667657"/>
                </a:cubicBezTo>
                <a:cubicBezTo>
                  <a:pt x="472067" y="695196"/>
                  <a:pt x="435429" y="754742"/>
                  <a:pt x="435429" y="754742"/>
                </a:cubicBezTo>
                <a:lnTo>
                  <a:pt x="377372" y="928914"/>
                </a:lnTo>
                <a:cubicBezTo>
                  <a:pt x="377370" y="928921"/>
                  <a:pt x="348344" y="1015992"/>
                  <a:pt x="348343" y="1016000"/>
                </a:cubicBezTo>
                <a:cubicBezTo>
                  <a:pt x="331314" y="1118176"/>
                  <a:pt x="343135" y="1075166"/>
                  <a:pt x="319315" y="1146628"/>
                </a:cubicBezTo>
                <a:cubicBezTo>
                  <a:pt x="314477" y="1180495"/>
                  <a:pt x="308797" y="1214252"/>
                  <a:pt x="304800" y="1248228"/>
                </a:cubicBezTo>
                <a:cubicBezTo>
                  <a:pt x="299119" y="1296517"/>
                  <a:pt x="290286" y="1393371"/>
                  <a:pt x="290286" y="1393371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1905000" y="3429000"/>
            <a:ext cx="6858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238206" y="3428206"/>
            <a:ext cx="6858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0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685641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669144" y="5340055"/>
            <a:ext cx="3553025" cy="1438116"/>
          </a:xfrm>
          <a:custGeom>
            <a:avLst/>
            <a:gdLst>
              <a:gd name="connsiteX0" fmla="*/ 72571 w 3553025"/>
              <a:gd name="connsiteY0" fmla="*/ 465659 h 1438116"/>
              <a:gd name="connsiteX1" fmla="*/ 116114 w 3553025"/>
              <a:gd name="connsiteY1" fmla="*/ 436631 h 1438116"/>
              <a:gd name="connsiteX2" fmla="*/ 188686 w 3553025"/>
              <a:gd name="connsiteY2" fmla="*/ 494688 h 1438116"/>
              <a:gd name="connsiteX3" fmla="*/ 130628 w 3553025"/>
              <a:gd name="connsiteY3" fmla="*/ 668859 h 1438116"/>
              <a:gd name="connsiteX4" fmla="*/ 72571 w 3553025"/>
              <a:gd name="connsiteY4" fmla="*/ 654345 h 1438116"/>
              <a:gd name="connsiteX5" fmla="*/ 14514 w 3553025"/>
              <a:gd name="connsiteY5" fmla="*/ 523716 h 1438116"/>
              <a:gd name="connsiteX6" fmla="*/ 0 w 3553025"/>
              <a:gd name="connsiteY6" fmla="*/ 480174 h 1438116"/>
              <a:gd name="connsiteX7" fmla="*/ 29028 w 3553025"/>
              <a:gd name="connsiteY7" fmla="*/ 262459 h 1438116"/>
              <a:gd name="connsiteX8" fmla="*/ 58057 w 3553025"/>
              <a:gd name="connsiteY8" fmla="*/ 218916 h 1438116"/>
              <a:gd name="connsiteX9" fmla="*/ 101600 w 3553025"/>
              <a:gd name="connsiteY9" fmla="*/ 88288 h 1438116"/>
              <a:gd name="connsiteX10" fmla="*/ 116114 w 3553025"/>
              <a:gd name="connsiteY10" fmla="*/ 44745 h 1438116"/>
              <a:gd name="connsiteX11" fmla="*/ 145143 w 3553025"/>
              <a:gd name="connsiteY11" fmla="*/ 1202 h 1438116"/>
              <a:gd name="connsiteX12" fmla="*/ 304800 w 3553025"/>
              <a:gd name="connsiteY12" fmla="*/ 15716 h 1438116"/>
              <a:gd name="connsiteX13" fmla="*/ 333828 w 3553025"/>
              <a:gd name="connsiteY13" fmla="*/ 59259 h 1438116"/>
              <a:gd name="connsiteX14" fmla="*/ 319314 w 3553025"/>
              <a:gd name="connsiteY14" fmla="*/ 784974 h 1438116"/>
              <a:gd name="connsiteX15" fmla="*/ 290286 w 3553025"/>
              <a:gd name="connsiteY15" fmla="*/ 901088 h 1438116"/>
              <a:gd name="connsiteX16" fmla="*/ 246743 w 3553025"/>
              <a:gd name="connsiteY16" fmla="*/ 930116 h 1438116"/>
              <a:gd name="connsiteX17" fmla="*/ 174171 w 3553025"/>
              <a:gd name="connsiteY17" fmla="*/ 1017202 h 1438116"/>
              <a:gd name="connsiteX18" fmla="*/ 130628 w 3553025"/>
              <a:gd name="connsiteY18" fmla="*/ 1104288 h 1438116"/>
              <a:gd name="connsiteX19" fmla="*/ 87086 w 3553025"/>
              <a:gd name="connsiteY19" fmla="*/ 1191374 h 1438116"/>
              <a:gd name="connsiteX20" fmla="*/ 101600 w 3553025"/>
              <a:gd name="connsiteY20" fmla="*/ 1336516 h 1438116"/>
              <a:gd name="connsiteX21" fmla="*/ 217714 w 3553025"/>
              <a:gd name="connsiteY21" fmla="*/ 1292974 h 1438116"/>
              <a:gd name="connsiteX22" fmla="*/ 232228 w 3553025"/>
              <a:gd name="connsiteY22" fmla="*/ 1249431 h 1438116"/>
              <a:gd name="connsiteX23" fmla="*/ 333828 w 3553025"/>
              <a:gd name="connsiteY23" fmla="*/ 1191374 h 1438116"/>
              <a:gd name="connsiteX24" fmla="*/ 420914 w 3553025"/>
              <a:gd name="connsiteY24" fmla="*/ 1278459 h 1438116"/>
              <a:gd name="connsiteX25" fmla="*/ 566057 w 3553025"/>
              <a:gd name="connsiteY25" fmla="*/ 1380059 h 1438116"/>
              <a:gd name="connsiteX26" fmla="*/ 609600 w 3553025"/>
              <a:gd name="connsiteY26" fmla="*/ 1409088 h 1438116"/>
              <a:gd name="connsiteX27" fmla="*/ 725714 w 3553025"/>
              <a:gd name="connsiteY27" fmla="*/ 1438116 h 1438116"/>
              <a:gd name="connsiteX28" fmla="*/ 986971 w 3553025"/>
              <a:gd name="connsiteY28" fmla="*/ 1423602 h 1438116"/>
              <a:gd name="connsiteX29" fmla="*/ 1059543 w 3553025"/>
              <a:gd name="connsiteY29" fmla="*/ 1409088 h 1438116"/>
              <a:gd name="connsiteX30" fmla="*/ 1364343 w 3553025"/>
              <a:gd name="connsiteY30" fmla="*/ 1365545 h 1438116"/>
              <a:gd name="connsiteX31" fmla="*/ 2075543 w 3553025"/>
              <a:gd name="connsiteY31" fmla="*/ 1380059 h 1438116"/>
              <a:gd name="connsiteX32" fmla="*/ 2438400 w 3553025"/>
              <a:gd name="connsiteY32" fmla="*/ 1351031 h 1438116"/>
              <a:gd name="connsiteX33" fmla="*/ 2496457 w 3553025"/>
              <a:gd name="connsiteY33" fmla="*/ 1322002 h 1438116"/>
              <a:gd name="connsiteX34" fmla="*/ 2583543 w 3553025"/>
              <a:gd name="connsiteY34" fmla="*/ 1292974 h 1438116"/>
              <a:gd name="connsiteX35" fmla="*/ 2627086 w 3553025"/>
              <a:gd name="connsiteY35" fmla="*/ 1263945 h 1438116"/>
              <a:gd name="connsiteX36" fmla="*/ 2757714 w 3553025"/>
              <a:gd name="connsiteY36" fmla="*/ 1162345 h 1438116"/>
              <a:gd name="connsiteX37" fmla="*/ 2801257 w 3553025"/>
              <a:gd name="connsiteY37" fmla="*/ 1147831 h 1438116"/>
              <a:gd name="connsiteX38" fmla="*/ 2844800 w 3553025"/>
              <a:gd name="connsiteY38" fmla="*/ 1118802 h 1438116"/>
              <a:gd name="connsiteX39" fmla="*/ 2888343 w 3553025"/>
              <a:gd name="connsiteY39" fmla="*/ 1104288 h 1438116"/>
              <a:gd name="connsiteX40" fmla="*/ 2975428 w 3553025"/>
              <a:gd name="connsiteY40" fmla="*/ 1046231 h 1438116"/>
              <a:gd name="connsiteX41" fmla="*/ 3077028 w 3553025"/>
              <a:gd name="connsiteY41" fmla="*/ 1002688 h 1438116"/>
              <a:gd name="connsiteX42" fmla="*/ 3164114 w 3553025"/>
              <a:gd name="connsiteY42" fmla="*/ 973659 h 1438116"/>
              <a:gd name="connsiteX43" fmla="*/ 3512457 w 3553025"/>
              <a:gd name="connsiteY43" fmla="*/ 1046231 h 1438116"/>
              <a:gd name="connsiteX44" fmla="*/ 3541486 w 3553025"/>
              <a:gd name="connsiteY44" fmla="*/ 1089774 h 1438116"/>
              <a:gd name="connsiteX45" fmla="*/ 3526971 w 3553025"/>
              <a:gd name="connsiteY45" fmla="*/ 1263945 h 1438116"/>
              <a:gd name="connsiteX46" fmla="*/ 3439886 w 3553025"/>
              <a:gd name="connsiteY46" fmla="*/ 1292974 h 1438116"/>
              <a:gd name="connsiteX47" fmla="*/ 3381828 w 3553025"/>
              <a:gd name="connsiteY47" fmla="*/ 1322002 h 1438116"/>
              <a:gd name="connsiteX48" fmla="*/ 3207657 w 3553025"/>
              <a:gd name="connsiteY48" fmla="*/ 1307488 h 1438116"/>
              <a:gd name="connsiteX49" fmla="*/ 3178628 w 3553025"/>
              <a:gd name="connsiteY49" fmla="*/ 1220402 h 1438116"/>
              <a:gd name="connsiteX50" fmla="*/ 3193143 w 3553025"/>
              <a:gd name="connsiteY50" fmla="*/ 1147831 h 1438116"/>
              <a:gd name="connsiteX51" fmla="*/ 3396343 w 3553025"/>
              <a:gd name="connsiteY51" fmla="*/ 1133316 h 1438116"/>
              <a:gd name="connsiteX52" fmla="*/ 3396343 w 3553025"/>
              <a:gd name="connsiteY52" fmla="*/ 1220402 h 1438116"/>
              <a:gd name="connsiteX53" fmla="*/ 3367314 w 3553025"/>
              <a:gd name="connsiteY53" fmla="*/ 1234916 h 143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553025" h="1438116">
                <a:moveTo>
                  <a:pt x="72571" y="465659"/>
                </a:moveTo>
                <a:cubicBezTo>
                  <a:pt x="87085" y="455983"/>
                  <a:pt x="98907" y="439499"/>
                  <a:pt x="116114" y="436631"/>
                </a:cubicBezTo>
                <a:cubicBezTo>
                  <a:pt x="158179" y="429620"/>
                  <a:pt x="171725" y="469247"/>
                  <a:pt x="188686" y="494688"/>
                </a:cubicBezTo>
                <a:cubicBezTo>
                  <a:pt x="182761" y="559863"/>
                  <a:pt x="222011" y="668859"/>
                  <a:pt x="130628" y="668859"/>
                </a:cubicBezTo>
                <a:cubicBezTo>
                  <a:pt x="110680" y="668859"/>
                  <a:pt x="91923" y="659183"/>
                  <a:pt x="72571" y="654345"/>
                </a:cubicBezTo>
                <a:cubicBezTo>
                  <a:pt x="26570" y="585342"/>
                  <a:pt x="49059" y="627350"/>
                  <a:pt x="14514" y="523716"/>
                </a:cubicBezTo>
                <a:lnTo>
                  <a:pt x="0" y="480174"/>
                </a:lnTo>
                <a:cubicBezTo>
                  <a:pt x="2166" y="456353"/>
                  <a:pt x="6837" y="314238"/>
                  <a:pt x="29028" y="262459"/>
                </a:cubicBezTo>
                <a:cubicBezTo>
                  <a:pt x="35900" y="246425"/>
                  <a:pt x="48381" y="233430"/>
                  <a:pt x="58057" y="218916"/>
                </a:cubicBezTo>
                <a:lnTo>
                  <a:pt x="101600" y="88288"/>
                </a:lnTo>
                <a:cubicBezTo>
                  <a:pt x="106438" y="73774"/>
                  <a:pt x="107627" y="57475"/>
                  <a:pt x="116114" y="44745"/>
                </a:cubicBezTo>
                <a:lnTo>
                  <a:pt x="145143" y="1202"/>
                </a:lnTo>
                <a:cubicBezTo>
                  <a:pt x="198362" y="6040"/>
                  <a:pt x="253725" y="0"/>
                  <a:pt x="304800" y="15716"/>
                </a:cubicBezTo>
                <a:cubicBezTo>
                  <a:pt x="321473" y="20846"/>
                  <a:pt x="333499" y="41818"/>
                  <a:pt x="333828" y="59259"/>
                </a:cubicBezTo>
                <a:cubicBezTo>
                  <a:pt x="338392" y="301169"/>
                  <a:pt x="328106" y="543180"/>
                  <a:pt x="319314" y="784974"/>
                </a:cubicBezTo>
                <a:cubicBezTo>
                  <a:pt x="319211" y="787813"/>
                  <a:pt x="301803" y="886692"/>
                  <a:pt x="290286" y="901088"/>
                </a:cubicBezTo>
                <a:cubicBezTo>
                  <a:pt x="279389" y="914709"/>
                  <a:pt x="261257" y="920440"/>
                  <a:pt x="246743" y="930116"/>
                </a:cubicBezTo>
                <a:cubicBezTo>
                  <a:pt x="174665" y="1038232"/>
                  <a:pt x="267306" y="905439"/>
                  <a:pt x="174171" y="1017202"/>
                </a:cubicBezTo>
                <a:cubicBezTo>
                  <a:pt x="122180" y="1079591"/>
                  <a:pt x="163356" y="1038832"/>
                  <a:pt x="130628" y="1104288"/>
                </a:cubicBezTo>
                <a:cubicBezTo>
                  <a:pt x="74359" y="1216826"/>
                  <a:pt x="123565" y="1081934"/>
                  <a:pt x="87086" y="1191374"/>
                </a:cubicBezTo>
                <a:cubicBezTo>
                  <a:pt x="91924" y="1239755"/>
                  <a:pt x="63220" y="1306665"/>
                  <a:pt x="101600" y="1336516"/>
                </a:cubicBezTo>
                <a:cubicBezTo>
                  <a:pt x="134229" y="1361894"/>
                  <a:pt x="183320" y="1315903"/>
                  <a:pt x="217714" y="1292974"/>
                </a:cubicBezTo>
                <a:cubicBezTo>
                  <a:pt x="230444" y="1284487"/>
                  <a:pt x="222671" y="1261378"/>
                  <a:pt x="232228" y="1249431"/>
                </a:cubicBezTo>
                <a:cubicBezTo>
                  <a:pt x="245906" y="1232334"/>
                  <a:pt x="319540" y="1198518"/>
                  <a:pt x="333828" y="1191374"/>
                </a:cubicBezTo>
                <a:cubicBezTo>
                  <a:pt x="362857" y="1220402"/>
                  <a:pt x="388072" y="1253827"/>
                  <a:pt x="420914" y="1278459"/>
                </a:cubicBezTo>
                <a:cubicBezTo>
                  <a:pt x="506885" y="1342937"/>
                  <a:pt x="458838" y="1308580"/>
                  <a:pt x="566057" y="1380059"/>
                </a:cubicBezTo>
                <a:cubicBezTo>
                  <a:pt x="580571" y="1389735"/>
                  <a:pt x="592677" y="1404857"/>
                  <a:pt x="609600" y="1409088"/>
                </a:cubicBezTo>
                <a:lnTo>
                  <a:pt x="725714" y="1438116"/>
                </a:lnTo>
                <a:cubicBezTo>
                  <a:pt x="812800" y="1433278"/>
                  <a:pt x="900079" y="1431158"/>
                  <a:pt x="986971" y="1423602"/>
                </a:cubicBezTo>
                <a:cubicBezTo>
                  <a:pt x="1011548" y="1421465"/>
                  <a:pt x="1035121" y="1412577"/>
                  <a:pt x="1059543" y="1409088"/>
                </a:cubicBezTo>
                <a:cubicBezTo>
                  <a:pt x="1396472" y="1360955"/>
                  <a:pt x="1189905" y="1400432"/>
                  <a:pt x="1364343" y="1365545"/>
                </a:cubicBezTo>
                <a:cubicBezTo>
                  <a:pt x="1601410" y="1370383"/>
                  <a:pt x="1838427" y="1380059"/>
                  <a:pt x="2075543" y="1380059"/>
                </a:cubicBezTo>
                <a:cubicBezTo>
                  <a:pt x="2311735" y="1380059"/>
                  <a:pt x="2290875" y="1380535"/>
                  <a:pt x="2438400" y="1351031"/>
                </a:cubicBezTo>
                <a:cubicBezTo>
                  <a:pt x="2457752" y="1341355"/>
                  <a:pt x="2476368" y="1330038"/>
                  <a:pt x="2496457" y="1322002"/>
                </a:cubicBezTo>
                <a:cubicBezTo>
                  <a:pt x="2524867" y="1310638"/>
                  <a:pt x="2583543" y="1292974"/>
                  <a:pt x="2583543" y="1292974"/>
                </a:cubicBezTo>
                <a:cubicBezTo>
                  <a:pt x="2598057" y="1283298"/>
                  <a:pt x="2613131" y="1274412"/>
                  <a:pt x="2627086" y="1263945"/>
                </a:cubicBezTo>
                <a:cubicBezTo>
                  <a:pt x="2671216" y="1230847"/>
                  <a:pt x="2705382" y="1179789"/>
                  <a:pt x="2757714" y="1162345"/>
                </a:cubicBezTo>
                <a:lnTo>
                  <a:pt x="2801257" y="1147831"/>
                </a:lnTo>
                <a:cubicBezTo>
                  <a:pt x="2815771" y="1138155"/>
                  <a:pt x="2829198" y="1126603"/>
                  <a:pt x="2844800" y="1118802"/>
                </a:cubicBezTo>
                <a:cubicBezTo>
                  <a:pt x="2858484" y="1111960"/>
                  <a:pt x="2876396" y="1113845"/>
                  <a:pt x="2888343" y="1104288"/>
                </a:cubicBezTo>
                <a:cubicBezTo>
                  <a:pt x="2979465" y="1031390"/>
                  <a:pt x="2842094" y="1079564"/>
                  <a:pt x="2975428" y="1046231"/>
                </a:cubicBezTo>
                <a:cubicBezTo>
                  <a:pt x="3044511" y="1000175"/>
                  <a:pt x="2991822" y="1028250"/>
                  <a:pt x="3077028" y="1002688"/>
                </a:cubicBezTo>
                <a:cubicBezTo>
                  <a:pt x="3106336" y="993895"/>
                  <a:pt x="3164114" y="973659"/>
                  <a:pt x="3164114" y="973659"/>
                </a:cubicBezTo>
                <a:cubicBezTo>
                  <a:pt x="3471403" y="988293"/>
                  <a:pt x="3413039" y="907048"/>
                  <a:pt x="3512457" y="1046231"/>
                </a:cubicBezTo>
                <a:cubicBezTo>
                  <a:pt x="3522596" y="1060426"/>
                  <a:pt x="3531810" y="1075260"/>
                  <a:pt x="3541486" y="1089774"/>
                </a:cubicBezTo>
                <a:cubicBezTo>
                  <a:pt x="3536648" y="1147831"/>
                  <a:pt x="3553025" y="1211837"/>
                  <a:pt x="3526971" y="1263945"/>
                </a:cubicBezTo>
                <a:cubicBezTo>
                  <a:pt x="3513287" y="1291313"/>
                  <a:pt x="3467254" y="1279290"/>
                  <a:pt x="3439886" y="1292974"/>
                </a:cubicBezTo>
                <a:lnTo>
                  <a:pt x="3381828" y="1322002"/>
                </a:lnTo>
                <a:cubicBezTo>
                  <a:pt x="3323771" y="1317164"/>
                  <a:pt x="3259765" y="1333542"/>
                  <a:pt x="3207657" y="1307488"/>
                </a:cubicBezTo>
                <a:cubicBezTo>
                  <a:pt x="3180288" y="1293804"/>
                  <a:pt x="3178628" y="1220402"/>
                  <a:pt x="3178628" y="1220402"/>
                </a:cubicBezTo>
                <a:cubicBezTo>
                  <a:pt x="3183466" y="1196212"/>
                  <a:pt x="3180903" y="1169250"/>
                  <a:pt x="3193143" y="1147831"/>
                </a:cubicBezTo>
                <a:cubicBezTo>
                  <a:pt x="3229360" y="1084451"/>
                  <a:pt x="3377964" y="1131645"/>
                  <a:pt x="3396343" y="1133316"/>
                </a:cubicBezTo>
                <a:cubicBezTo>
                  <a:pt x="3408252" y="1169043"/>
                  <a:pt x="3423138" y="1184675"/>
                  <a:pt x="3396343" y="1220402"/>
                </a:cubicBezTo>
                <a:cubicBezTo>
                  <a:pt x="3389852" y="1229057"/>
                  <a:pt x="3376990" y="1230078"/>
                  <a:pt x="3367314" y="1234916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rot="5400000">
            <a:off x="5124839" y="6305163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 rot="20483659">
            <a:off x="1676401" y="34290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5410201" y="52578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 rot="2020483">
            <a:off x="2191517" y="3299316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1524001" y="49530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 rot="7255494">
            <a:off x="5943601" y="60960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 rot="3827576">
            <a:off x="5980851" y="5523734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 rot="5573644">
            <a:off x="2490190" y="3772190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Heart 27"/>
          <p:cNvSpPr/>
          <p:nvPr/>
        </p:nvSpPr>
        <p:spPr>
          <a:xfrm rot="3190049">
            <a:off x="1478221" y="5974020"/>
            <a:ext cx="914400" cy="914400"/>
          </a:xfrm>
          <a:prstGeom prst="heart">
            <a:avLst/>
          </a:prstGeom>
          <a:solidFill>
            <a:srgbClr val="FF7C80"/>
          </a:solidFill>
          <a:ln>
            <a:solidFill>
              <a:srgbClr val="FF7C8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8116094" y="2323306"/>
            <a:ext cx="46482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19600" y="228600"/>
            <a:ext cx="62484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81600" y="533400"/>
            <a:ext cx="54864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8192294" y="1942306"/>
            <a:ext cx="3886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3" name="Picture 32" descr="pn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617618" y="688183"/>
            <a:ext cx="2514600" cy="2357437"/>
          </a:xfrm>
          <a:prstGeom prst="rect">
            <a:avLst/>
          </a:prstGeom>
        </p:spPr>
      </p:pic>
      <p:pic>
        <p:nvPicPr>
          <p:cNvPr id="35" name="Picture 34" descr="Shanzy-640x480.jpg"/>
          <p:cNvPicPr>
            <a:picLocks noChangeAspect="1"/>
          </p:cNvPicPr>
          <p:nvPr/>
        </p:nvPicPr>
        <p:blipFill>
          <a:blip r:embed="rId3"/>
          <a:srcRect l="50000"/>
          <a:stretch>
            <a:fillRect/>
          </a:stretch>
        </p:blipFill>
        <p:spPr>
          <a:xfrm>
            <a:off x="6124936" y="0"/>
            <a:ext cx="4572000" cy="6858000"/>
          </a:xfrm>
          <a:prstGeom prst="rect">
            <a:avLst/>
          </a:prstGeom>
        </p:spPr>
      </p:pic>
      <p:pic>
        <p:nvPicPr>
          <p:cNvPr id="36" name="Picture 35" descr="Shanzy-640x480.jpg"/>
          <p:cNvPicPr>
            <a:picLocks noChangeAspect="1"/>
          </p:cNvPicPr>
          <p:nvPr/>
        </p:nvPicPr>
        <p:blipFill>
          <a:blip r:embed="rId3"/>
          <a:srcRect r="50000"/>
          <a:stretch>
            <a:fillRect/>
          </a:stretch>
        </p:blipFill>
        <p:spPr>
          <a:xfrm>
            <a:off x="1552539" y="-1588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08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62401" y="533401"/>
            <a:ext cx="4876801" cy="432355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410200" y="5486401"/>
            <a:ext cx="2209800" cy="7694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3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2" y="914401"/>
            <a:ext cx="3733799" cy="27967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702" y="983358"/>
            <a:ext cx="3997108" cy="290284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/>
          <p:cNvSpPr txBox="1"/>
          <p:nvPr/>
        </p:nvSpPr>
        <p:spPr>
          <a:xfrm rot="889594">
            <a:off x="2254704" y="4223125"/>
            <a:ext cx="27432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এলইডি মনিটর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332742">
            <a:off x="7031240" y="4756708"/>
            <a:ext cx="28194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এলসিডি মনিটর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57200"/>
            <a:ext cx="5715000" cy="5029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953000" y="5943601"/>
            <a:ext cx="23622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সিপিইউ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914400"/>
            <a:ext cx="4160520" cy="312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838200"/>
            <a:ext cx="3744686" cy="3276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880360" y="4597569"/>
            <a:ext cx="2362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ইঁদুর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343" y="4597568"/>
            <a:ext cx="1828800" cy="923330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মাউস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1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14400"/>
            <a:ext cx="7538720" cy="4038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607560" y="5410201"/>
            <a:ext cx="2895600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52600" y="304800"/>
          <a:ext cx="868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65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84C859-91D7-4F4F-A009-C10834E4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1D84C859-91D7-4F4F-A009-C10834E4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1D84C859-91D7-4F4F-A009-C10834E4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40B9CE-E617-4148-9AA0-AA1B48B5B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8540B9CE-E617-4148-9AA0-AA1B48B5B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8540B9CE-E617-4148-9AA0-AA1B48B5B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11BF9-9F0D-4136-AF39-18F5B13BE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22811BF9-9F0D-4136-AF39-18F5B13BE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22811BF9-9F0D-4136-AF39-18F5B13BE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A9791B-BE57-4ABC-9F69-4C936DD9F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F5A9791B-BE57-4ABC-9F69-4C936DD9F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F5A9791B-BE57-4ABC-9F69-4C936DD9F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BE866B-2156-4A3F-B263-C5A53D1E2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05BE866B-2156-4A3F-B263-C5A53D1E2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05BE866B-2156-4A3F-B263-C5A53D1E2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C33B62-B8E1-40F0-9BD2-0537B4C1B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DEC33B62-B8E1-40F0-9BD2-0537B4C1B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DEC33B62-B8E1-40F0-9BD2-0537B4C1B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33889-AF66-42F0-9DB1-626DC8E75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DA633889-AF66-42F0-9DB1-626DC8E75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DA633889-AF66-42F0-9DB1-626DC8E75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BDBA34-2B93-4C1E-8AB6-6F9698670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73BDBA34-2B93-4C1E-8AB6-6F9698670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73BDBA34-2B93-4C1E-8AB6-6F9698670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198BCF-691A-4BB7-93B5-2EB867B80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51198BCF-691A-4BB7-93B5-2EB867B80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51198BCF-691A-4BB7-93B5-2EB867B80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752600" y="304800"/>
          <a:ext cx="868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5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14D66E-925D-4B15-BD44-D17EDB4FA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D414D66E-925D-4B15-BD44-D17EDB4FA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D414D66E-925D-4B15-BD44-D17EDB4FA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5D306E-93B9-4F41-9AE0-D95427D60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2A5D306E-93B9-4F41-9AE0-D95427D60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2A5D306E-93B9-4F41-9AE0-D95427D60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39BB9A-5751-492B-BD35-D583BBD89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9839BB9A-5751-492B-BD35-D583BBD89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9839BB9A-5751-492B-BD35-D583BBD89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D323B6-D7C2-41D0-A641-ED1094261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E5D323B6-D7C2-41D0-A641-ED1094261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E5D323B6-D7C2-41D0-A641-ED1094261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313F8B-A715-4EE2-AF3D-08AE6494F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79313F8B-A715-4EE2-AF3D-08AE6494F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79313F8B-A715-4EE2-AF3D-08AE6494F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5BEF03-DA84-4860-9FDD-1A4F20F21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195BEF03-DA84-4860-9FDD-1A4F20F21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195BEF03-DA84-4860-9FDD-1A4F20F21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BC4206-04B6-49C1-AB90-AD6A993AE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4ABC4206-04B6-49C1-AB90-AD6A993AE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4ABC4206-04B6-49C1-AB90-AD6A993AE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5972AF-19FC-4F90-A324-64E292D8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AE5972AF-19FC-4F90-A324-64E292D8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AE5972AF-19FC-4F90-A324-64E292D8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63D5F9-AFB8-42B9-A192-9F0717D6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0563D5F9-AFB8-42B9-A192-9F0717D6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0563D5F9-AFB8-42B9-A192-9F0717D62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914401"/>
            <a:ext cx="39624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কম্পিউটারের সংজ্ঞা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971800"/>
            <a:ext cx="83820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 হলো একটি ইলেক্ট্রনিক যন্ত্র যার সাহায্যে খুব দ্রুত অনেক বড় সমাধান করা যায় ।</a:t>
            </a:r>
            <a:endParaRPr lang="en-US" sz="4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762001"/>
            <a:ext cx="69342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এবার কম্পিউটারের কিছু ব্যবহার দেখি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146" y="1855895"/>
            <a:ext cx="6072654" cy="47681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692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1000"/>
            <a:ext cx="6276754" cy="469392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429000" y="5678270"/>
            <a:ext cx="5791200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বিভিন্ন অফিসে কম্পিউটারের ব্যবহার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6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1524001" y="0"/>
            <a:ext cx="413657" cy="6858000"/>
          </a:xfrm>
          <a:custGeom>
            <a:avLst/>
            <a:gdLst>
              <a:gd name="connsiteX0" fmla="*/ 14514 w 682171"/>
              <a:gd name="connsiteY0" fmla="*/ 4677832 h 4700469"/>
              <a:gd name="connsiteX1" fmla="*/ 14514 w 682171"/>
              <a:gd name="connsiteY1" fmla="*/ 4547203 h 4700469"/>
              <a:gd name="connsiteX2" fmla="*/ 29028 w 682171"/>
              <a:gd name="connsiteY2" fmla="*/ 4314974 h 4700469"/>
              <a:gd name="connsiteX3" fmla="*/ 43543 w 682171"/>
              <a:gd name="connsiteY3" fmla="*/ 4242403 h 4700469"/>
              <a:gd name="connsiteX4" fmla="*/ 101600 w 682171"/>
              <a:gd name="connsiteY4" fmla="*/ 4155317 h 4700469"/>
              <a:gd name="connsiteX5" fmla="*/ 145143 w 682171"/>
              <a:gd name="connsiteY5" fmla="*/ 4126289 h 4700469"/>
              <a:gd name="connsiteX6" fmla="*/ 304800 w 682171"/>
              <a:gd name="connsiteY6" fmla="*/ 4140803 h 4700469"/>
              <a:gd name="connsiteX7" fmla="*/ 333828 w 682171"/>
              <a:gd name="connsiteY7" fmla="*/ 4314974 h 4700469"/>
              <a:gd name="connsiteX8" fmla="*/ 290286 w 682171"/>
              <a:gd name="connsiteY8" fmla="*/ 4344003 h 4700469"/>
              <a:gd name="connsiteX9" fmla="*/ 246743 w 682171"/>
              <a:gd name="connsiteY9" fmla="*/ 4387546 h 4700469"/>
              <a:gd name="connsiteX10" fmla="*/ 174171 w 682171"/>
              <a:gd name="connsiteY10" fmla="*/ 4373032 h 4700469"/>
              <a:gd name="connsiteX11" fmla="*/ 145143 w 682171"/>
              <a:gd name="connsiteY11" fmla="*/ 4314974 h 4700469"/>
              <a:gd name="connsiteX12" fmla="*/ 188686 w 682171"/>
              <a:gd name="connsiteY12" fmla="*/ 3952117 h 4700469"/>
              <a:gd name="connsiteX13" fmla="*/ 232228 w 682171"/>
              <a:gd name="connsiteY13" fmla="*/ 3821489 h 4700469"/>
              <a:gd name="connsiteX14" fmla="*/ 246743 w 682171"/>
              <a:gd name="connsiteY14" fmla="*/ 3777946 h 4700469"/>
              <a:gd name="connsiteX15" fmla="*/ 232228 w 682171"/>
              <a:gd name="connsiteY15" fmla="*/ 3516689 h 4700469"/>
              <a:gd name="connsiteX16" fmla="*/ 203200 w 682171"/>
              <a:gd name="connsiteY16" fmla="*/ 3560232 h 4700469"/>
              <a:gd name="connsiteX17" fmla="*/ 159657 w 682171"/>
              <a:gd name="connsiteY17" fmla="*/ 3574746 h 4700469"/>
              <a:gd name="connsiteX18" fmla="*/ 58057 w 682171"/>
              <a:gd name="connsiteY18" fmla="*/ 3560232 h 4700469"/>
              <a:gd name="connsiteX19" fmla="*/ 72571 w 682171"/>
              <a:gd name="connsiteY19" fmla="*/ 3066746 h 4700469"/>
              <a:gd name="connsiteX20" fmla="*/ 87086 w 682171"/>
              <a:gd name="connsiteY20" fmla="*/ 2965146 h 4700469"/>
              <a:gd name="connsiteX21" fmla="*/ 72571 w 682171"/>
              <a:gd name="connsiteY21" fmla="*/ 3008689 h 4700469"/>
              <a:gd name="connsiteX22" fmla="*/ 159657 w 682171"/>
              <a:gd name="connsiteY22" fmla="*/ 3081260 h 4700469"/>
              <a:gd name="connsiteX23" fmla="*/ 246743 w 682171"/>
              <a:gd name="connsiteY23" fmla="*/ 3110289 h 4700469"/>
              <a:gd name="connsiteX24" fmla="*/ 290286 w 682171"/>
              <a:gd name="connsiteY24" fmla="*/ 3124803 h 4700469"/>
              <a:gd name="connsiteX25" fmla="*/ 348343 w 682171"/>
              <a:gd name="connsiteY25" fmla="*/ 3211889 h 4700469"/>
              <a:gd name="connsiteX26" fmla="*/ 377371 w 682171"/>
              <a:gd name="connsiteY26" fmla="*/ 3255432 h 4700469"/>
              <a:gd name="connsiteX27" fmla="*/ 304800 w 682171"/>
              <a:gd name="connsiteY27" fmla="*/ 3487660 h 4700469"/>
              <a:gd name="connsiteX28" fmla="*/ 261257 w 682171"/>
              <a:gd name="connsiteY28" fmla="*/ 3502174 h 4700469"/>
              <a:gd name="connsiteX29" fmla="*/ 420914 w 682171"/>
              <a:gd name="connsiteY29" fmla="*/ 3502174 h 4700469"/>
              <a:gd name="connsiteX30" fmla="*/ 449943 w 682171"/>
              <a:gd name="connsiteY30" fmla="*/ 3458632 h 4700469"/>
              <a:gd name="connsiteX31" fmla="*/ 449943 w 682171"/>
              <a:gd name="connsiteY31" fmla="*/ 3110289 h 4700469"/>
              <a:gd name="connsiteX32" fmla="*/ 406400 w 682171"/>
              <a:gd name="connsiteY32" fmla="*/ 2979660 h 4700469"/>
              <a:gd name="connsiteX33" fmla="*/ 391886 w 682171"/>
              <a:gd name="connsiteY33" fmla="*/ 2936117 h 4700469"/>
              <a:gd name="connsiteX34" fmla="*/ 333828 w 682171"/>
              <a:gd name="connsiteY34" fmla="*/ 2834517 h 4700469"/>
              <a:gd name="connsiteX35" fmla="*/ 304800 w 682171"/>
              <a:gd name="connsiteY35" fmla="*/ 2747432 h 4700469"/>
              <a:gd name="connsiteX36" fmla="*/ 290286 w 682171"/>
              <a:gd name="connsiteY36" fmla="*/ 2703889 h 4700469"/>
              <a:gd name="connsiteX37" fmla="*/ 304800 w 682171"/>
              <a:gd name="connsiteY37" fmla="*/ 2413603 h 4700469"/>
              <a:gd name="connsiteX38" fmla="*/ 348343 w 682171"/>
              <a:gd name="connsiteY38" fmla="*/ 2399089 h 4700469"/>
              <a:gd name="connsiteX39" fmla="*/ 391886 w 682171"/>
              <a:gd name="connsiteY39" fmla="*/ 2428117 h 4700469"/>
              <a:gd name="connsiteX40" fmla="*/ 406400 w 682171"/>
              <a:gd name="connsiteY40" fmla="*/ 2471660 h 4700469"/>
              <a:gd name="connsiteX41" fmla="*/ 420914 w 682171"/>
              <a:gd name="connsiteY41" fmla="*/ 2718403 h 4700469"/>
              <a:gd name="connsiteX42" fmla="*/ 551543 w 682171"/>
              <a:gd name="connsiteY42" fmla="*/ 2703889 h 4700469"/>
              <a:gd name="connsiteX43" fmla="*/ 551543 w 682171"/>
              <a:gd name="connsiteY43" fmla="*/ 2544232 h 4700469"/>
              <a:gd name="connsiteX44" fmla="*/ 537028 w 682171"/>
              <a:gd name="connsiteY44" fmla="*/ 2500689 h 4700469"/>
              <a:gd name="connsiteX45" fmla="*/ 580571 w 682171"/>
              <a:gd name="connsiteY45" fmla="*/ 2529717 h 4700469"/>
              <a:gd name="connsiteX46" fmla="*/ 624114 w 682171"/>
              <a:gd name="connsiteY46" fmla="*/ 2558746 h 4700469"/>
              <a:gd name="connsiteX47" fmla="*/ 667657 w 682171"/>
              <a:gd name="connsiteY47" fmla="*/ 2544232 h 4700469"/>
              <a:gd name="connsiteX48" fmla="*/ 682171 w 682171"/>
              <a:gd name="connsiteY48" fmla="*/ 2500689 h 4700469"/>
              <a:gd name="connsiteX49" fmla="*/ 638628 w 682171"/>
              <a:gd name="connsiteY49" fmla="*/ 2355546 h 4700469"/>
              <a:gd name="connsiteX50" fmla="*/ 595086 w 682171"/>
              <a:gd name="connsiteY50" fmla="*/ 2341032 h 4700469"/>
              <a:gd name="connsiteX51" fmla="*/ 449943 w 682171"/>
              <a:gd name="connsiteY51" fmla="*/ 2326517 h 4700469"/>
              <a:gd name="connsiteX52" fmla="*/ 580571 w 682171"/>
              <a:gd name="connsiteY52" fmla="*/ 2297489 h 4700469"/>
              <a:gd name="connsiteX53" fmla="*/ 609600 w 682171"/>
              <a:gd name="connsiteY53" fmla="*/ 2253946 h 4700469"/>
              <a:gd name="connsiteX54" fmla="*/ 624114 w 682171"/>
              <a:gd name="connsiteY54" fmla="*/ 2210403 h 4700469"/>
              <a:gd name="connsiteX55" fmla="*/ 449943 w 682171"/>
              <a:gd name="connsiteY55" fmla="*/ 2152346 h 4700469"/>
              <a:gd name="connsiteX56" fmla="*/ 362857 w 682171"/>
              <a:gd name="connsiteY56" fmla="*/ 2195889 h 4700469"/>
              <a:gd name="connsiteX57" fmla="*/ 348343 w 682171"/>
              <a:gd name="connsiteY57" fmla="*/ 2239432 h 4700469"/>
              <a:gd name="connsiteX58" fmla="*/ 319314 w 682171"/>
              <a:gd name="connsiteY58" fmla="*/ 2355546 h 4700469"/>
              <a:gd name="connsiteX59" fmla="*/ 319314 w 682171"/>
              <a:gd name="connsiteY59" fmla="*/ 2195889 h 4700469"/>
              <a:gd name="connsiteX60" fmla="*/ 348343 w 682171"/>
              <a:gd name="connsiteY60" fmla="*/ 2108803 h 4700469"/>
              <a:gd name="connsiteX61" fmla="*/ 362857 w 682171"/>
              <a:gd name="connsiteY61" fmla="*/ 2065260 h 4700469"/>
              <a:gd name="connsiteX62" fmla="*/ 348343 w 682171"/>
              <a:gd name="connsiteY62" fmla="*/ 1833032 h 4700469"/>
              <a:gd name="connsiteX63" fmla="*/ 333828 w 682171"/>
              <a:gd name="connsiteY63" fmla="*/ 1789489 h 4700469"/>
              <a:gd name="connsiteX64" fmla="*/ 246743 w 682171"/>
              <a:gd name="connsiteY64" fmla="*/ 1716917 h 4700469"/>
              <a:gd name="connsiteX65" fmla="*/ 203200 w 682171"/>
              <a:gd name="connsiteY65" fmla="*/ 1673374 h 4700469"/>
              <a:gd name="connsiteX66" fmla="*/ 145143 w 682171"/>
              <a:gd name="connsiteY66" fmla="*/ 1586289 h 4700469"/>
              <a:gd name="connsiteX67" fmla="*/ 58057 w 682171"/>
              <a:gd name="connsiteY67" fmla="*/ 1383089 h 4700469"/>
              <a:gd name="connsiteX68" fmla="*/ 29028 w 682171"/>
              <a:gd name="connsiteY68" fmla="*/ 1339546 h 4700469"/>
              <a:gd name="connsiteX69" fmla="*/ 0 w 682171"/>
              <a:gd name="connsiteY69" fmla="*/ 1150860 h 4700469"/>
              <a:gd name="connsiteX70" fmla="*/ 14514 w 682171"/>
              <a:gd name="connsiteY70" fmla="*/ 817032 h 4700469"/>
              <a:gd name="connsiteX71" fmla="*/ 29028 w 682171"/>
              <a:gd name="connsiteY71" fmla="*/ 773489 h 4700469"/>
              <a:gd name="connsiteX72" fmla="*/ 58057 w 682171"/>
              <a:gd name="connsiteY72" fmla="*/ 671889 h 4700469"/>
              <a:gd name="connsiteX73" fmla="*/ 87086 w 682171"/>
              <a:gd name="connsiteY73" fmla="*/ 758974 h 4700469"/>
              <a:gd name="connsiteX74" fmla="*/ 174171 w 682171"/>
              <a:gd name="connsiteY74" fmla="*/ 846060 h 4700469"/>
              <a:gd name="connsiteX75" fmla="*/ 261257 w 682171"/>
              <a:gd name="connsiteY75" fmla="*/ 918632 h 4700469"/>
              <a:gd name="connsiteX76" fmla="*/ 304800 w 682171"/>
              <a:gd name="connsiteY76" fmla="*/ 1020232 h 4700469"/>
              <a:gd name="connsiteX77" fmla="*/ 290286 w 682171"/>
              <a:gd name="connsiteY77" fmla="*/ 1310517 h 4700469"/>
              <a:gd name="connsiteX78" fmla="*/ 275771 w 682171"/>
              <a:gd name="connsiteY78" fmla="*/ 1354060 h 4700469"/>
              <a:gd name="connsiteX79" fmla="*/ 246743 w 682171"/>
              <a:gd name="connsiteY79" fmla="*/ 1397603 h 4700469"/>
              <a:gd name="connsiteX80" fmla="*/ 203200 w 682171"/>
              <a:gd name="connsiteY80" fmla="*/ 1426632 h 4700469"/>
              <a:gd name="connsiteX81" fmla="*/ 130628 w 682171"/>
              <a:gd name="connsiteY81" fmla="*/ 1513717 h 4700469"/>
              <a:gd name="connsiteX82" fmla="*/ 145143 w 682171"/>
              <a:gd name="connsiteY82" fmla="*/ 1470174 h 4700469"/>
              <a:gd name="connsiteX83" fmla="*/ 232228 w 682171"/>
              <a:gd name="connsiteY83" fmla="*/ 1383089 h 4700469"/>
              <a:gd name="connsiteX84" fmla="*/ 246743 w 682171"/>
              <a:gd name="connsiteY84" fmla="*/ 1339546 h 4700469"/>
              <a:gd name="connsiteX85" fmla="*/ 290286 w 682171"/>
              <a:gd name="connsiteY85" fmla="*/ 1252460 h 4700469"/>
              <a:gd name="connsiteX86" fmla="*/ 290286 w 682171"/>
              <a:gd name="connsiteY86" fmla="*/ 860574 h 4700469"/>
              <a:gd name="connsiteX87" fmla="*/ 275771 w 682171"/>
              <a:gd name="connsiteY87" fmla="*/ 817032 h 4700469"/>
              <a:gd name="connsiteX88" fmla="*/ 217714 w 682171"/>
              <a:gd name="connsiteY88" fmla="*/ 671889 h 4700469"/>
              <a:gd name="connsiteX89" fmla="*/ 203200 w 682171"/>
              <a:gd name="connsiteY89" fmla="*/ 628346 h 4700469"/>
              <a:gd name="connsiteX90" fmla="*/ 188686 w 682171"/>
              <a:gd name="connsiteY90" fmla="*/ 584803 h 4700469"/>
              <a:gd name="connsiteX91" fmla="*/ 217714 w 682171"/>
              <a:gd name="connsiteY91" fmla="*/ 309032 h 4700469"/>
              <a:gd name="connsiteX92" fmla="*/ 246743 w 682171"/>
              <a:gd name="connsiteY92" fmla="*/ 221946 h 4700469"/>
              <a:gd name="connsiteX93" fmla="*/ 333828 w 682171"/>
              <a:gd name="connsiteY93" fmla="*/ 236460 h 4700469"/>
              <a:gd name="connsiteX94" fmla="*/ 391886 w 682171"/>
              <a:gd name="connsiteY94" fmla="*/ 323546 h 4700469"/>
              <a:gd name="connsiteX95" fmla="*/ 391886 w 682171"/>
              <a:gd name="connsiteY95" fmla="*/ 468689 h 4700469"/>
              <a:gd name="connsiteX96" fmla="*/ 319314 w 682171"/>
              <a:gd name="connsiteY96" fmla="*/ 454174 h 4700469"/>
              <a:gd name="connsiteX97" fmla="*/ 290286 w 682171"/>
              <a:gd name="connsiteY97" fmla="*/ 410632 h 4700469"/>
              <a:gd name="connsiteX98" fmla="*/ 261257 w 682171"/>
              <a:gd name="connsiteY98" fmla="*/ 323546 h 4700469"/>
              <a:gd name="connsiteX99" fmla="*/ 246743 w 682171"/>
              <a:gd name="connsiteY99" fmla="*/ 280003 h 4700469"/>
              <a:gd name="connsiteX100" fmla="*/ 217714 w 682171"/>
              <a:gd name="connsiteY100" fmla="*/ 221946 h 4700469"/>
              <a:gd name="connsiteX101" fmla="*/ 188686 w 682171"/>
              <a:gd name="connsiteY101" fmla="*/ 105832 h 4700469"/>
              <a:gd name="connsiteX102" fmla="*/ 203200 w 682171"/>
              <a:gd name="connsiteY102" fmla="*/ 18746 h 4700469"/>
              <a:gd name="connsiteX103" fmla="*/ 304800 w 682171"/>
              <a:gd name="connsiteY103" fmla="*/ 62289 h 4700469"/>
              <a:gd name="connsiteX104" fmla="*/ 319314 w 682171"/>
              <a:gd name="connsiteY104" fmla="*/ 178403 h 4700469"/>
              <a:gd name="connsiteX105" fmla="*/ 275771 w 682171"/>
              <a:gd name="connsiteY105" fmla="*/ 221946 h 4700469"/>
              <a:gd name="connsiteX106" fmla="*/ 319314 w 682171"/>
              <a:gd name="connsiteY106" fmla="*/ 207432 h 4700469"/>
              <a:gd name="connsiteX107" fmla="*/ 551543 w 682171"/>
              <a:gd name="connsiteY107" fmla="*/ 163889 h 4700469"/>
              <a:gd name="connsiteX108" fmla="*/ 537028 w 682171"/>
              <a:gd name="connsiteY108" fmla="*/ 250974 h 4700469"/>
              <a:gd name="connsiteX109" fmla="*/ 348343 w 682171"/>
              <a:gd name="connsiteY109" fmla="*/ 265489 h 4700469"/>
              <a:gd name="connsiteX110" fmla="*/ 290286 w 682171"/>
              <a:gd name="connsiteY110" fmla="*/ 236460 h 470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82171" h="4700469">
                <a:moveTo>
                  <a:pt x="14514" y="4677832"/>
                </a:moveTo>
                <a:cubicBezTo>
                  <a:pt x="47187" y="4579810"/>
                  <a:pt x="14514" y="4700469"/>
                  <a:pt x="14514" y="4547203"/>
                </a:cubicBezTo>
                <a:cubicBezTo>
                  <a:pt x="14514" y="4469642"/>
                  <a:pt x="21674" y="4392185"/>
                  <a:pt x="29028" y="4314974"/>
                </a:cubicBezTo>
                <a:cubicBezTo>
                  <a:pt x="31367" y="4290416"/>
                  <a:pt x="33335" y="4264861"/>
                  <a:pt x="43543" y="4242403"/>
                </a:cubicBezTo>
                <a:cubicBezTo>
                  <a:pt x="57980" y="4210642"/>
                  <a:pt x="72571" y="4174669"/>
                  <a:pt x="101600" y="4155317"/>
                </a:cubicBezTo>
                <a:lnTo>
                  <a:pt x="145143" y="4126289"/>
                </a:lnTo>
                <a:cubicBezTo>
                  <a:pt x="198362" y="4131127"/>
                  <a:pt x="252548" y="4129606"/>
                  <a:pt x="304800" y="4140803"/>
                </a:cubicBezTo>
                <a:cubicBezTo>
                  <a:pt x="387925" y="4158616"/>
                  <a:pt x="352515" y="4258914"/>
                  <a:pt x="333828" y="4314974"/>
                </a:cubicBezTo>
                <a:cubicBezTo>
                  <a:pt x="328312" y="4331523"/>
                  <a:pt x="303687" y="4332836"/>
                  <a:pt x="290286" y="4344003"/>
                </a:cubicBezTo>
                <a:cubicBezTo>
                  <a:pt x="274517" y="4357144"/>
                  <a:pt x="261257" y="4373032"/>
                  <a:pt x="246743" y="4387546"/>
                </a:cubicBezTo>
                <a:cubicBezTo>
                  <a:pt x="222552" y="4382708"/>
                  <a:pt x="194246" y="4387371"/>
                  <a:pt x="174171" y="4373032"/>
                </a:cubicBezTo>
                <a:cubicBezTo>
                  <a:pt x="156564" y="4360456"/>
                  <a:pt x="146083" y="4336590"/>
                  <a:pt x="145143" y="4314974"/>
                </a:cubicBezTo>
                <a:cubicBezTo>
                  <a:pt x="135221" y="4086772"/>
                  <a:pt x="139205" y="4100560"/>
                  <a:pt x="188686" y="3952117"/>
                </a:cubicBezTo>
                <a:lnTo>
                  <a:pt x="232228" y="3821489"/>
                </a:lnTo>
                <a:lnTo>
                  <a:pt x="246743" y="3777946"/>
                </a:lnTo>
                <a:cubicBezTo>
                  <a:pt x="241905" y="3690860"/>
                  <a:pt x="249333" y="3602215"/>
                  <a:pt x="232228" y="3516689"/>
                </a:cubicBezTo>
                <a:cubicBezTo>
                  <a:pt x="228807" y="3499584"/>
                  <a:pt x="216821" y="3549335"/>
                  <a:pt x="203200" y="3560232"/>
                </a:cubicBezTo>
                <a:cubicBezTo>
                  <a:pt x="191253" y="3569789"/>
                  <a:pt x="174171" y="3569908"/>
                  <a:pt x="159657" y="3574746"/>
                </a:cubicBezTo>
                <a:cubicBezTo>
                  <a:pt x="125790" y="3569908"/>
                  <a:pt x="63837" y="3593951"/>
                  <a:pt x="58057" y="3560232"/>
                </a:cubicBezTo>
                <a:cubicBezTo>
                  <a:pt x="30251" y="3398032"/>
                  <a:pt x="64553" y="3231117"/>
                  <a:pt x="72571" y="3066746"/>
                </a:cubicBezTo>
                <a:cubicBezTo>
                  <a:pt x="74238" y="3032576"/>
                  <a:pt x="87086" y="2999357"/>
                  <a:pt x="87086" y="2965146"/>
                </a:cubicBezTo>
                <a:cubicBezTo>
                  <a:pt x="87086" y="2949846"/>
                  <a:pt x="77409" y="2994175"/>
                  <a:pt x="72571" y="3008689"/>
                </a:cubicBezTo>
                <a:cubicBezTo>
                  <a:pt x="99917" y="3036035"/>
                  <a:pt x="123282" y="3065094"/>
                  <a:pt x="159657" y="3081260"/>
                </a:cubicBezTo>
                <a:cubicBezTo>
                  <a:pt x="187619" y="3093687"/>
                  <a:pt x="217714" y="3100613"/>
                  <a:pt x="246743" y="3110289"/>
                </a:cubicBezTo>
                <a:lnTo>
                  <a:pt x="290286" y="3124803"/>
                </a:lnTo>
                <a:lnTo>
                  <a:pt x="348343" y="3211889"/>
                </a:lnTo>
                <a:lnTo>
                  <a:pt x="377371" y="3255432"/>
                </a:lnTo>
                <a:cubicBezTo>
                  <a:pt x="373687" y="3292271"/>
                  <a:pt x="379566" y="3462739"/>
                  <a:pt x="304800" y="3487660"/>
                </a:cubicBezTo>
                <a:lnTo>
                  <a:pt x="261257" y="3502174"/>
                </a:lnTo>
                <a:cubicBezTo>
                  <a:pt x="322493" y="3522587"/>
                  <a:pt x="338852" y="3534999"/>
                  <a:pt x="420914" y="3502174"/>
                </a:cubicBezTo>
                <a:cubicBezTo>
                  <a:pt x="437110" y="3495696"/>
                  <a:pt x="440267" y="3473146"/>
                  <a:pt x="449943" y="3458632"/>
                </a:cubicBezTo>
                <a:cubicBezTo>
                  <a:pt x="493674" y="3327436"/>
                  <a:pt x="484782" y="3371579"/>
                  <a:pt x="449943" y="3110289"/>
                </a:cubicBezTo>
                <a:cubicBezTo>
                  <a:pt x="443877" y="3064793"/>
                  <a:pt x="420914" y="3023203"/>
                  <a:pt x="406400" y="2979660"/>
                </a:cubicBezTo>
                <a:cubicBezTo>
                  <a:pt x="401562" y="2965146"/>
                  <a:pt x="400373" y="2948847"/>
                  <a:pt x="391886" y="2936117"/>
                </a:cubicBezTo>
                <a:cubicBezTo>
                  <a:pt x="365703" y="2896842"/>
                  <a:pt x="352242" y="2880553"/>
                  <a:pt x="333828" y="2834517"/>
                </a:cubicBezTo>
                <a:cubicBezTo>
                  <a:pt x="322464" y="2806107"/>
                  <a:pt x="314476" y="2776460"/>
                  <a:pt x="304800" y="2747432"/>
                </a:cubicBezTo>
                <a:lnTo>
                  <a:pt x="290286" y="2703889"/>
                </a:lnTo>
                <a:cubicBezTo>
                  <a:pt x="295124" y="2607127"/>
                  <a:pt x="286672" y="2508775"/>
                  <a:pt x="304800" y="2413603"/>
                </a:cubicBezTo>
                <a:cubicBezTo>
                  <a:pt x="307663" y="2398574"/>
                  <a:pt x="333252" y="2396574"/>
                  <a:pt x="348343" y="2399089"/>
                </a:cubicBezTo>
                <a:cubicBezTo>
                  <a:pt x="365550" y="2401957"/>
                  <a:pt x="377372" y="2418441"/>
                  <a:pt x="391886" y="2428117"/>
                </a:cubicBezTo>
                <a:cubicBezTo>
                  <a:pt x="396724" y="2442631"/>
                  <a:pt x="404878" y="2456437"/>
                  <a:pt x="406400" y="2471660"/>
                </a:cubicBezTo>
                <a:cubicBezTo>
                  <a:pt x="414598" y="2553641"/>
                  <a:pt x="377248" y="2648537"/>
                  <a:pt x="420914" y="2718403"/>
                </a:cubicBezTo>
                <a:cubicBezTo>
                  <a:pt x="444134" y="2755555"/>
                  <a:pt x="508000" y="2708727"/>
                  <a:pt x="551543" y="2703889"/>
                </a:cubicBezTo>
                <a:cubicBezTo>
                  <a:pt x="572108" y="2621629"/>
                  <a:pt x="572731" y="2650169"/>
                  <a:pt x="551543" y="2544232"/>
                </a:cubicBezTo>
                <a:cubicBezTo>
                  <a:pt x="548542" y="2529230"/>
                  <a:pt x="524298" y="2492202"/>
                  <a:pt x="537028" y="2500689"/>
                </a:cubicBezTo>
                <a:lnTo>
                  <a:pt x="580571" y="2529717"/>
                </a:lnTo>
                <a:lnTo>
                  <a:pt x="624114" y="2558746"/>
                </a:lnTo>
                <a:cubicBezTo>
                  <a:pt x="638628" y="2553908"/>
                  <a:pt x="656839" y="2555050"/>
                  <a:pt x="667657" y="2544232"/>
                </a:cubicBezTo>
                <a:cubicBezTo>
                  <a:pt x="678475" y="2533414"/>
                  <a:pt x="682171" y="2515988"/>
                  <a:pt x="682171" y="2500689"/>
                </a:cubicBezTo>
                <a:cubicBezTo>
                  <a:pt x="682171" y="2461305"/>
                  <a:pt x="677975" y="2387024"/>
                  <a:pt x="638628" y="2355546"/>
                </a:cubicBezTo>
                <a:cubicBezTo>
                  <a:pt x="626681" y="2345989"/>
                  <a:pt x="610207" y="2343358"/>
                  <a:pt x="595086" y="2341032"/>
                </a:cubicBezTo>
                <a:cubicBezTo>
                  <a:pt x="547029" y="2333638"/>
                  <a:pt x="498324" y="2331355"/>
                  <a:pt x="449943" y="2326517"/>
                </a:cubicBezTo>
                <a:cubicBezTo>
                  <a:pt x="451542" y="2326197"/>
                  <a:pt x="571787" y="2303345"/>
                  <a:pt x="580571" y="2297489"/>
                </a:cubicBezTo>
                <a:cubicBezTo>
                  <a:pt x="595085" y="2287813"/>
                  <a:pt x="599924" y="2268460"/>
                  <a:pt x="609600" y="2253946"/>
                </a:cubicBezTo>
                <a:cubicBezTo>
                  <a:pt x="614438" y="2239432"/>
                  <a:pt x="624114" y="2225702"/>
                  <a:pt x="624114" y="2210403"/>
                </a:cubicBezTo>
                <a:cubicBezTo>
                  <a:pt x="624114" y="2119019"/>
                  <a:pt x="515118" y="2158271"/>
                  <a:pt x="449943" y="2152346"/>
                </a:cubicBezTo>
                <a:cubicBezTo>
                  <a:pt x="421258" y="2161907"/>
                  <a:pt x="383320" y="2170310"/>
                  <a:pt x="362857" y="2195889"/>
                </a:cubicBezTo>
                <a:cubicBezTo>
                  <a:pt x="353300" y="2207836"/>
                  <a:pt x="352054" y="2224589"/>
                  <a:pt x="348343" y="2239432"/>
                </a:cubicBezTo>
                <a:lnTo>
                  <a:pt x="319314" y="2355546"/>
                </a:lnTo>
                <a:cubicBezTo>
                  <a:pt x="269610" y="2280989"/>
                  <a:pt x="282729" y="2323937"/>
                  <a:pt x="319314" y="2195889"/>
                </a:cubicBezTo>
                <a:cubicBezTo>
                  <a:pt x="327720" y="2166467"/>
                  <a:pt x="338667" y="2137832"/>
                  <a:pt x="348343" y="2108803"/>
                </a:cubicBezTo>
                <a:lnTo>
                  <a:pt x="362857" y="2065260"/>
                </a:lnTo>
                <a:cubicBezTo>
                  <a:pt x="358019" y="1987851"/>
                  <a:pt x="356463" y="1910166"/>
                  <a:pt x="348343" y="1833032"/>
                </a:cubicBezTo>
                <a:cubicBezTo>
                  <a:pt x="346741" y="1817817"/>
                  <a:pt x="342315" y="1802219"/>
                  <a:pt x="333828" y="1789489"/>
                </a:cubicBezTo>
                <a:cubicBezTo>
                  <a:pt x="302025" y="1741784"/>
                  <a:pt x="286906" y="1750386"/>
                  <a:pt x="246743" y="1716917"/>
                </a:cubicBezTo>
                <a:cubicBezTo>
                  <a:pt x="230974" y="1703776"/>
                  <a:pt x="215802" y="1689577"/>
                  <a:pt x="203200" y="1673374"/>
                </a:cubicBezTo>
                <a:cubicBezTo>
                  <a:pt x="181781" y="1645835"/>
                  <a:pt x="145143" y="1586289"/>
                  <a:pt x="145143" y="1586289"/>
                </a:cubicBezTo>
                <a:cubicBezTo>
                  <a:pt x="107653" y="1436328"/>
                  <a:pt x="138244" y="1503369"/>
                  <a:pt x="58057" y="1383089"/>
                </a:cubicBezTo>
                <a:lnTo>
                  <a:pt x="29028" y="1339546"/>
                </a:lnTo>
                <a:cubicBezTo>
                  <a:pt x="4185" y="1265014"/>
                  <a:pt x="0" y="1263116"/>
                  <a:pt x="0" y="1150860"/>
                </a:cubicBezTo>
                <a:cubicBezTo>
                  <a:pt x="0" y="1039479"/>
                  <a:pt x="5972" y="928085"/>
                  <a:pt x="14514" y="817032"/>
                </a:cubicBezTo>
                <a:cubicBezTo>
                  <a:pt x="15687" y="801778"/>
                  <a:pt x="24825" y="788200"/>
                  <a:pt x="29028" y="773489"/>
                </a:cubicBezTo>
                <a:cubicBezTo>
                  <a:pt x="65478" y="645914"/>
                  <a:pt x="23257" y="776290"/>
                  <a:pt x="58057" y="671889"/>
                </a:cubicBezTo>
                <a:cubicBezTo>
                  <a:pt x="67733" y="700917"/>
                  <a:pt x="65450" y="737337"/>
                  <a:pt x="87086" y="758974"/>
                </a:cubicBezTo>
                <a:cubicBezTo>
                  <a:pt x="116114" y="788003"/>
                  <a:pt x="140013" y="823288"/>
                  <a:pt x="174171" y="846060"/>
                </a:cubicBezTo>
                <a:cubicBezTo>
                  <a:pt x="208891" y="869207"/>
                  <a:pt x="235858" y="883074"/>
                  <a:pt x="261257" y="918632"/>
                </a:cubicBezTo>
                <a:cubicBezTo>
                  <a:pt x="283678" y="950021"/>
                  <a:pt x="292955" y="984696"/>
                  <a:pt x="304800" y="1020232"/>
                </a:cubicBezTo>
                <a:cubicBezTo>
                  <a:pt x="299962" y="1116994"/>
                  <a:pt x="298679" y="1213999"/>
                  <a:pt x="290286" y="1310517"/>
                </a:cubicBezTo>
                <a:cubicBezTo>
                  <a:pt x="288961" y="1325759"/>
                  <a:pt x="282613" y="1340376"/>
                  <a:pt x="275771" y="1354060"/>
                </a:cubicBezTo>
                <a:cubicBezTo>
                  <a:pt x="267970" y="1369662"/>
                  <a:pt x="259078" y="1385268"/>
                  <a:pt x="246743" y="1397603"/>
                </a:cubicBezTo>
                <a:cubicBezTo>
                  <a:pt x="234408" y="1409938"/>
                  <a:pt x="217714" y="1416956"/>
                  <a:pt x="203200" y="1426632"/>
                </a:cubicBezTo>
                <a:cubicBezTo>
                  <a:pt x="194443" y="1439766"/>
                  <a:pt x="149253" y="1513717"/>
                  <a:pt x="130628" y="1513717"/>
                </a:cubicBezTo>
                <a:cubicBezTo>
                  <a:pt x="115328" y="1513717"/>
                  <a:pt x="135750" y="1482251"/>
                  <a:pt x="145143" y="1470174"/>
                </a:cubicBezTo>
                <a:cubicBezTo>
                  <a:pt x="170347" y="1437769"/>
                  <a:pt x="232228" y="1383089"/>
                  <a:pt x="232228" y="1383089"/>
                </a:cubicBezTo>
                <a:cubicBezTo>
                  <a:pt x="237066" y="1368575"/>
                  <a:pt x="239901" y="1353230"/>
                  <a:pt x="246743" y="1339546"/>
                </a:cubicBezTo>
                <a:cubicBezTo>
                  <a:pt x="303016" y="1227000"/>
                  <a:pt x="253802" y="1361907"/>
                  <a:pt x="290286" y="1252460"/>
                </a:cubicBezTo>
                <a:cubicBezTo>
                  <a:pt x="319219" y="1078857"/>
                  <a:pt x="314157" y="1147024"/>
                  <a:pt x="290286" y="860574"/>
                </a:cubicBezTo>
                <a:cubicBezTo>
                  <a:pt x="289015" y="845328"/>
                  <a:pt x="281798" y="831094"/>
                  <a:pt x="275771" y="817032"/>
                </a:cubicBezTo>
                <a:cubicBezTo>
                  <a:pt x="211710" y="667556"/>
                  <a:pt x="283778" y="870079"/>
                  <a:pt x="217714" y="671889"/>
                </a:cubicBezTo>
                <a:lnTo>
                  <a:pt x="203200" y="628346"/>
                </a:lnTo>
                <a:lnTo>
                  <a:pt x="188686" y="584803"/>
                </a:lnTo>
                <a:cubicBezTo>
                  <a:pt x="192564" y="538271"/>
                  <a:pt x="202875" y="373332"/>
                  <a:pt x="217714" y="309032"/>
                </a:cubicBezTo>
                <a:cubicBezTo>
                  <a:pt x="224594" y="279217"/>
                  <a:pt x="246743" y="221946"/>
                  <a:pt x="246743" y="221946"/>
                </a:cubicBezTo>
                <a:cubicBezTo>
                  <a:pt x="275771" y="226784"/>
                  <a:pt x="309719" y="219584"/>
                  <a:pt x="333828" y="236460"/>
                </a:cubicBezTo>
                <a:cubicBezTo>
                  <a:pt x="362410" y="256467"/>
                  <a:pt x="391886" y="323546"/>
                  <a:pt x="391886" y="323546"/>
                </a:cubicBezTo>
                <a:cubicBezTo>
                  <a:pt x="406030" y="365980"/>
                  <a:pt x="433580" y="426995"/>
                  <a:pt x="391886" y="468689"/>
                </a:cubicBezTo>
                <a:cubicBezTo>
                  <a:pt x="374442" y="486133"/>
                  <a:pt x="343505" y="459012"/>
                  <a:pt x="319314" y="454174"/>
                </a:cubicBezTo>
                <a:cubicBezTo>
                  <a:pt x="309638" y="439660"/>
                  <a:pt x="297371" y="426572"/>
                  <a:pt x="290286" y="410632"/>
                </a:cubicBezTo>
                <a:cubicBezTo>
                  <a:pt x="277859" y="382670"/>
                  <a:pt x="270933" y="352575"/>
                  <a:pt x="261257" y="323546"/>
                </a:cubicBezTo>
                <a:cubicBezTo>
                  <a:pt x="256419" y="309032"/>
                  <a:pt x="253585" y="293687"/>
                  <a:pt x="246743" y="280003"/>
                </a:cubicBezTo>
                <a:cubicBezTo>
                  <a:pt x="237067" y="260651"/>
                  <a:pt x="226237" y="241833"/>
                  <a:pt x="217714" y="221946"/>
                </a:cubicBezTo>
                <a:cubicBezTo>
                  <a:pt x="200978" y="182896"/>
                  <a:pt x="197204" y="148424"/>
                  <a:pt x="188686" y="105832"/>
                </a:cubicBezTo>
                <a:cubicBezTo>
                  <a:pt x="193524" y="76803"/>
                  <a:pt x="182391" y="39556"/>
                  <a:pt x="203200" y="18746"/>
                </a:cubicBezTo>
                <a:cubicBezTo>
                  <a:pt x="221945" y="0"/>
                  <a:pt x="293836" y="54980"/>
                  <a:pt x="304800" y="62289"/>
                </a:cubicBezTo>
                <a:cubicBezTo>
                  <a:pt x="336641" y="110052"/>
                  <a:pt x="352622" y="111787"/>
                  <a:pt x="319314" y="178403"/>
                </a:cubicBezTo>
                <a:cubicBezTo>
                  <a:pt x="310134" y="196762"/>
                  <a:pt x="275771" y="201420"/>
                  <a:pt x="275771" y="221946"/>
                </a:cubicBezTo>
                <a:cubicBezTo>
                  <a:pt x="275771" y="237245"/>
                  <a:pt x="304800" y="212270"/>
                  <a:pt x="319314" y="207432"/>
                </a:cubicBezTo>
                <a:cubicBezTo>
                  <a:pt x="446856" y="122403"/>
                  <a:pt x="371685" y="145902"/>
                  <a:pt x="551543" y="163889"/>
                </a:cubicBezTo>
                <a:cubicBezTo>
                  <a:pt x="546705" y="192917"/>
                  <a:pt x="550189" y="224652"/>
                  <a:pt x="537028" y="250974"/>
                </a:cubicBezTo>
                <a:cubicBezTo>
                  <a:pt x="506361" y="312307"/>
                  <a:pt x="362190" y="266874"/>
                  <a:pt x="348343" y="265489"/>
                </a:cubicBezTo>
                <a:cubicBezTo>
                  <a:pt x="298309" y="248810"/>
                  <a:pt x="315618" y="261792"/>
                  <a:pt x="290286" y="236460"/>
                </a:cubicBezTo>
              </a:path>
            </a:pathLst>
          </a:custGeom>
          <a:solidFill>
            <a:srgbClr val="D8167C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 rot="16200000">
            <a:off x="5889173" y="2079170"/>
            <a:ext cx="413657" cy="9144002"/>
          </a:xfrm>
          <a:custGeom>
            <a:avLst/>
            <a:gdLst>
              <a:gd name="connsiteX0" fmla="*/ 14514 w 682171"/>
              <a:gd name="connsiteY0" fmla="*/ 4677832 h 4700469"/>
              <a:gd name="connsiteX1" fmla="*/ 14514 w 682171"/>
              <a:gd name="connsiteY1" fmla="*/ 4547203 h 4700469"/>
              <a:gd name="connsiteX2" fmla="*/ 29028 w 682171"/>
              <a:gd name="connsiteY2" fmla="*/ 4314974 h 4700469"/>
              <a:gd name="connsiteX3" fmla="*/ 43543 w 682171"/>
              <a:gd name="connsiteY3" fmla="*/ 4242403 h 4700469"/>
              <a:gd name="connsiteX4" fmla="*/ 101600 w 682171"/>
              <a:gd name="connsiteY4" fmla="*/ 4155317 h 4700469"/>
              <a:gd name="connsiteX5" fmla="*/ 145143 w 682171"/>
              <a:gd name="connsiteY5" fmla="*/ 4126289 h 4700469"/>
              <a:gd name="connsiteX6" fmla="*/ 304800 w 682171"/>
              <a:gd name="connsiteY6" fmla="*/ 4140803 h 4700469"/>
              <a:gd name="connsiteX7" fmla="*/ 333828 w 682171"/>
              <a:gd name="connsiteY7" fmla="*/ 4314974 h 4700469"/>
              <a:gd name="connsiteX8" fmla="*/ 290286 w 682171"/>
              <a:gd name="connsiteY8" fmla="*/ 4344003 h 4700469"/>
              <a:gd name="connsiteX9" fmla="*/ 246743 w 682171"/>
              <a:gd name="connsiteY9" fmla="*/ 4387546 h 4700469"/>
              <a:gd name="connsiteX10" fmla="*/ 174171 w 682171"/>
              <a:gd name="connsiteY10" fmla="*/ 4373032 h 4700469"/>
              <a:gd name="connsiteX11" fmla="*/ 145143 w 682171"/>
              <a:gd name="connsiteY11" fmla="*/ 4314974 h 4700469"/>
              <a:gd name="connsiteX12" fmla="*/ 188686 w 682171"/>
              <a:gd name="connsiteY12" fmla="*/ 3952117 h 4700469"/>
              <a:gd name="connsiteX13" fmla="*/ 232228 w 682171"/>
              <a:gd name="connsiteY13" fmla="*/ 3821489 h 4700469"/>
              <a:gd name="connsiteX14" fmla="*/ 246743 w 682171"/>
              <a:gd name="connsiteY14" fmla="*/ 3777946 h 4700469"/>
              <a:gd name="connsiteX15" fmla="*/ 232228 w 682171"/>
              <a:gd name="connsiteY15" fmla="*/ 3516689 h 4700469"/>
              <a:gd name="connsiteX16" fmla="*/ 203200 w 682171"/>
              <a:gd name="connsiteY16" fmla="*/ 3560232 h 4700469"/>
              <a:gd name="connsiteX17" fmla="*/ 159657 w 682171"/>
              <a:gd name="connsiteY17" fmla="*/ 3574746 h 4700469"/>
              <a:gd name="connsiteX18" fmla="*/ 58057 w 682171"/>
              <a:gd name="connsiteY18" fmla="*/ 3560232 h 4700469"/>
              <a:gd name="connsiteX19" fmla="*/ 72571 w 682171"/>
              <a:gd name="connsiteY19" fmla="*/ 3066746 h 4700469"/>
              <a:gd name="connsiteX20" fmla="*/ 87086 w 682171"/>
              <a:gd name="connsiteY20" fmla="*/ 2965146 h 4700469"/>
              <a:gd name="connsiteX21" fmla="*/ 72571 w 682171"/>
              <a:gd name="connsiteY21" fmla="*/ 3008689 h 4700469"/>
              <a:gd name="connsiteX22" fmla="*/ 159657 w 682171"/>
              <a:gd name="connsiteY22" fmla="*/ 3081260 h 4700469"/>
              <a:gd name="connsiteX23" fmla="*/ 246743 w 682171"/>
              <a:gd name="connsiteY23" fmla="*/ 3110289 h 4700469"/>
              <a:gd name="connsiteX24" fmla="*/ 290286 w 682171"/>
              <a:gd name="connsiteY24" fmla="*/ 3124803 h 4700469"/>
              <a:gd name="connsiteX25" fmla="*/ 348343 w 682171"/>
              <a:gd name="connsiteY25" fmla="*/ 3211889 h 4700469"/>
              <a:gd name="connsiteX26" fmla="*/ 377371 w 682171"/>
              <a:gd name="connsiteY26" fmla="*/ 3255432 h 4700469"/>
              <a:gd name="connsiteX27" fmla="*/ 304800 w 682171"/>
              <a:gd name="connsiteY27" fmla="*/ 3487660 h 4700469"/>
              <a:gd name="connsiteX28" fmla="*/ 261257 w 682171"/>
              <a:gd name="connsiteY28" fmla="*/ 3502174 h 4700469"/>
              <a:gd name="connsiteX29" fmla="*/ 420914 w 682171"/>
              <a:gd name="connsiteY29" fmla="*/ 3502174 h 4700469"/>
              <a:gd name="connsiteX30" fmla="*/ 449943 w 682171"/>
              <a:gd name="connsiteY30" fmla="*/ 3458632 h 4700469"/>
              <a:gd name="connsiteX31" fmla="*/ 449943 w 682171"/>
              <a:gd name="connsiteY31" fmla="*/ 3110289 h 4700469"/>
              <a:gd name="connsiteX32" fmla="*/ 406400 w 682171"/>
              <a:gd name="connsiteY32" fmla="*/ 2979660 h 4700469"/>
              <a:gd name="connsiteX33" fmla="*/ 391886 w 682171"/>
              <a:gd name="connsiteY33" fmla="*/ 2936117 h 4700469"/>
              <a:gd name="connsiteX34" fmla="*/ 333828 w 682171"/>
              <a:gd name="connsiteY34" fmla="*/ 2834517 h 4700469"/>
              <a:gd name="connsiteX35" fmla="*/ 304800 w 682171"/>
              <a:gd name="connsiteY35" fmla="*/ 2747432 h 4700469"/>
              <a:gd name="connsiteX36" fmla="*/ 290286 w 682171"/>
              <a:gd name="connsiteY36" fmla="*/ 2703889 h 4700469"/>
              <a:gd name="connsiteX37" fmla="*/ 304800 w 682171"/>
              <a:gd name="connsiteY37" fmla="*/ 2413603 h 4700469"/>
              <a:gd name="connsiteX38" fmla="*/ 348343 w 682171"/>
              <a:gd name="connsiteY38" fmla="*/ 2399089 h 4700469"/>
              <a:gd name="connsiteX39" fmla="*/ 391886 w 682171"/>
              <a:gd name="connsiteY39" fmla="*/ 2428117 h 4700469"/>
              <a:gd name="connsiteX40" fmla="*/ 406400 w 682171"/>
              <a:gd name="connsiteY40" fmla="*/ 2471660 h 4700469"/>
              <a:gd name="connsiteX41" fmla="*/ 420914 w 682171"/>
              <a:gd name="connsiteY41" fmla="*/ 2718403 h 4700469"/>
              <a:gd name="connsiteX42" fmla="*/ 551543 w 682171"/>
              <a:gd name="connsiteY42" fmla="*/ 2703889 h 4700469"/>
              <a:gd name="connsiteX43" fmla="*/ 551543 w 682171"/>
              <a:gd name="connsiteY43" fmla="*/ 2544232 h 4700469"/>
              <a:gd name="connsiteX44" fmla="*/ 537028 w 682171"/>
              <a:gd name="connsiteY44" fmla="*/ 2500689 h 4700469"/>
              <a:gd name="connsiteX45" fmla="*/ 580571 w 682171"/>
              <a:gd name="connsiteY45" fmla="*/ 2529717 h 4700469"/>
              <a:gd name="connsiteX46" fmla="*/ 624114 w 682171"/>
              <a:gd name="connsiteY46" fmla="*/ 2558746 h 4700469"/>
              <a:gd name="connsiteX47" fmla="*/ 667657 w 682171"/>
              <a:gd name="connsiteY47" fmla="*/ 2544232 h 4700469"/>
              <a:gd name="connsiteX48" fmla="*/ 682171 w 682171"/>
              <a:gd name="connsiteY48" fmla="*/ 2500689 h 4700469"/>
              <a:gd name="connsiteX49" fmla="*/ 638628 w 682171"/>
              <a:gd name="connsiteY49" fmla="*/ 2355546 h 4700469"/>
              <a:gd name="connsiteX50" fmla="*/ 595086 w 682171"/>
              <a:gd name="connsiteY50" fmla="*/ 2341032 h 4700469"/>
              <a:gd name="connsiteX51" fmla="*/ 449943 w 682171"/>
              <a:gd name="connsiteY51" fmla="*/ 2326517 h 4700469"/>
              <a:gd name="connsiteX52" fmla="*/ 580571 w 682171"/>
              <a:gd name="connsiteY52" fmla="*/ 2297489 h 4700469"/>
              <a:gd name="connsiteX53" fmla="*/ 609600 w 682171"/>
              <a:gd name="connsiteY53" fmla="*/ 2253946 h 4700469"/>
              <a:gd name="connsiteX54" fmla="*/ 624114 w 682171"/>
              <a:gd name="connsiteY54" fmla="*/ 2210403 h 4700469"/>
              <a:gd name="connsiteX55" fmla="*/ 449943 w 682171"/>
              <a:gd name="connsiteY55" fmla="*/ 2152346 h 4700469"/>
              <a:gd name="connsiteX56" fmla="*/ 362857 w 682171"/>
              <a:gd name="connsiteY56" fmla="*/ 2195889 h 4700469"/>
              <a:gd name="connsiteX57" fmla="*/ 348343 w 682171"/>
              <a:gd name="connsiteY57" fmla="*/ 2239432 h 4700469"/>
              <a:gd name="connsiteX58" fmla="*/ 319314 w 682171"/>
              <a:gd name="connsiteY58" fmla="*/ 2355546 h 4700469"/>
              <a:gd name="connsiteX59" fmla="*/ 319314 w 682171"/>
              <a:gd name="connsiteY59" fmla="*/ 2195889 h 4700469"/>
              <a:gd name="connsiteX60" fmla="*/ 348343 w 682171"/>
              <a:gd name="connsiteY60" fmla="*/ 2108803 h 4700469"/>
              <a:gd name="connsiteX61" fmla="*/ 362857 w 682171"/>
              <a:gd name="connsiteY61" fmla="*/ 2065260 h 4700469"/>
              <a:gd name="connsiteX62" fmla="*/ 348343 w 682171"/>
              <a:gd name="connsiteY62" fmla="*/ 1833032 h 4700469"/>
              <a:gd name="connsiteX63" fmla="*/ 333828 w 682171"/>
              <a:gd name="connsiteY63" fmla="*/ 1789489 h 4700469"/>
              <a:gd name="connsiteX64" fmla="*/ 246743 w 682171"/>
              <a:gd name="connsiteY64" fmla="*/ 1716917 h 4700469"/>
              <a:gd name="connsiteX65" fmla="*/ 203200 w 682171"/>
              <a:gd name="connsiteY65" fmla="*/ 1673374 h 4700469"/>
              <a:gd name="connsiteX66" fmla="*/ 145143 w 682171"/>
              <a:gd name="connsiteY66" fmla="*/ 1586289 h 4700469"/>
              <a:gd name="connsiteX67" fmla="*/ 58057 w 682171"/>
              <a:gd name="connsiteY67" fmla="*/ 1383089 h 4700469"/>
              <a:gd name="connsiteX68" fmla="*/ 29028 w 682171"/>
              <a:gd name="connsiteY68" fmla="*/ 1339546 h 4700469"/>
              <a:gd name="connsiteX69" fmla="*/ 0 w 682171"/>
              <a:gd name="connsiteY69" fmla="*/ 1150860 h 4700469"/>
              <a:gd name="connsiteX70" fmla="*/ 14514 w 682171"/>
              <a:gd name="connsiteY70" fmla="*/ 817032 h 4700469"/>
              <a:gd name="connsiteX71" fmla="*/ 29028 w 682171"/>
              <a:gd name="connsiteY71" fmla="*/ 773489 h 4700469"/>
              <a:gd name="connsiteX72" fmla="*/ 58057 w 682171"/>
              <a:gd name="connsiteY72" fmla="*/ 671889 h 4700469"/>
              <a:gd name="connsiteX73" fmla="*/ 87086 w 682171"/>
              <a:gd name="connsiteY73" fmla="*/ 758974 h 4700469"/>
              <a:gd name="connsiteX74" fmla="*/ 174171 w 682171"/>
              <a:gd name="connsiteY74" fmla="*/ 846060 h 4700469"/>
              <a:gd name="connsiteX75" fmla="*/ 261257 w 682171"/>
              <a:gd name="connsiteY75" fmla="*/ 918632 h 4700469"/>
              <a:gd name="connsiteX76" fmla="*/ 304800 w 682171"/>
              <a:gd name="connsiteY76" fmla="*/ 1020232 h 4700469"/>
              <a:gd name="connsiteX77" fmla="*/ 290286 w 682171"/>
              <a:gd name="connsiteY77" fmla="*/ 1310517 h 4700469"/>
              <a:gd name="connsiteX78" fmla="*/ 275771 w 682171"/>
              <a:gd name="connsiteY78" fmla="*/ 1354060 h 4700469"/>
              <a:gd name="connsiteX79" fmla="*/ 246743 w 682171"/>
              <a:gd name="connsiteY79" fmla="*/ 1397603 h 4700469"/>
              <a:gd name="connsiteX80" fmla="*/ 203200 w 682171"/>
              <a:gd name="connsiteY80" fmla="*/ 1426632 h 4700469"/>
              <a:gd name="connsiteX81" fmla="*/ 130628 w 682171"/>
              <a:gd name="connsiteY81" fmla="*/ 1513717 h 4700469"/>
              <a:gd name="connsiteX82" fmla="*/ 145143 w 682171"/>
              <a:gd name="connsiteY82" fmla="*/ 1470174 h 4700469"/>
              <a:gd name="connsiteX83" fmla="*/ 232228 w 682171"/>
              <a:gd name="connsiteY83" fmla="*/ 1383089 h 4700469"/>
              <a:gd name="connsiteX84" fmla="*/ 246743 w 682171"/>
              <a:gd name="connsiteY84" fmla="*/ 1339546 h 4700469"/>
              <a:gd name="connsiteX85" fmla="*/ 290286 w 682171"/>
              <a:gd name="connsiteY85" fmla="*/ 1252460 h 4700469"/>
              <a:gd name="connsiteX86" fmla="*/ 290286 w 682171"/>
              <a:gd name="connsiteY86" fmla="*/ 860574 h 4700469"/>
              <a:gd name="connsiteX87" fmla="*/ 275771 w 682171"/>
              <a:gd name="connsiteY87" fmla="*/ 817032 h 4700469"/>
              <a:gd name="connsiteX88" fmla="*/ 217714 w 682171"/>
              <a:gd name="connsiteY88" fmla="*/ 671889 h 4700469"/>
              <a:gd name="connsiteX89" fmla="*/ 203200 w 682171"/>
              <a:gd name="connsiteY89" fmla="*/ 628346 h 4700469"/>
              <a:gd name="connsiteX90" fmla="*/ 188686 w 682171"/>
              <a:gd name="connsiteY90" fmla="*/ 584803 h 4700469"/>
              <a:gd name="connsiteX91" fmla="*/ 217714 w 682171"/>
              <a:gd name="connsiteY91" fmla="*/ 309032 h 4700469"/>
              <a:gd name="connsiteX92" fmla="*/ 246743 w 682171"/>
              <a:gd name="connsiteY92" fmla="*/ 221946 h 4700469"/>
              <a:gd name="connsiteX93" fmla="*/ 333828 w 682171"/>
              <a:gd name="connsiteY93" fmla="*/ 236460 h 4700469"/>
              <a:gd name="connsiteX94" fmla="*/ 391886 w 682171"/>
              <a:gd name="connsiteY94" fmla="*/ 323546 h 4700469"/>
              <a:gd name="connsiteX95" fmla="*/ 391886 w 682171"/>
              <a:gd name="connsiteY95" fmla="*/ 468689 h 4700469"/>
              <a:gd name="connsiteX96" fmla="*/ 319314 w 682171"/>
              <a:gd name="connsiteY96" fmla="*/ 454174 h 4700469"/>
              <a:gd name="connsiteX97" fmla="*/ 290286 w 682171"/>
              <a:gd name="connsiteY97" fmla="*/ 410632 h 4700469"/>
              <a:gd name="connsiteX98" fmla="*/ 261257 w 682171"/>
              <a:gd name="connsiteY98" fmla="*/ 323546 h 4700469"/>
              <a:gd name="connsiteX99" fmla="*/ 246743 w 682171"/>
              <a:gd name="connsiteY99" fmla="*/ 280003 h 4700469"/>
              <a:gd name="connsiteX100" fmla="*/ 217714 w 682171"/>
              <a:gd name="connsiteY100" fmla="*/ 221946 h 4700469"/>
              <a:gd name="connsiteX101" fmla="*/ 188686 w 682171"/>
              <a:gd name="connsiteY101" fmla="*/ 105832 h 4700469"/>
              <a:gd name="connsiteX102" fmla="*/ 203200 w 682171"/>
              <a:gd name="connsiteY102" fmla="*/ 18746 h 4700469"/>
              <a:gd name="connsiteX103" fmla="*/ 304800 w 682171"/>
              <a:gd name="connsiteY103" fmla="*/ 62289 h 4700469"/>
              <a:gd name="connsiteX104" fmla="*/ 319314 w 682171"/>
              <a:gd name="connsiteY104" fmla="*/ 178403 h 4700469"/>
              <a:gd name="connsiteX105" fmla="*/ 275771 w 682171"/>
              <a:gd name="connsiteY105" fmla="*/ 221946 h 4700469"/>
              <a:gd name="connsiteX106" fmla="*/ 319314 w 682171"/>
              <a:gd name="connsiteY106" fmla="*/ 207432 h 4700469"/>
              <a:gd name="connsiteX107" fmla="*/ 551543 w 682171"/>
              <a:gd name="connsiteY107" fmla="*/ 163889 h 4700469"/>
              <a:gd name="connsiteX108" fmla="*/ 537028 w 682171"/>
              <a:gd name="connsiteY108" fmla="*/ 250974 h 4700469"/>
              <a:gd name="connsiteX109" fmla="*/ 348343 w 682171"/>
              <a:gd name="connsiteY109" fmla="*/ 265489 h 4700469"/>
              <a:gd name="connsiteX110" fmla="*/ 290286 w 682171"/>
              <a:gd name="connsiteY110" fmla="*/ 236460 h 470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82171" h="4700469">
                <a:moveTo>
                  <a:pt x="14514" y="4677832"/>
                </a:moveTo>
                <a:cubicBezTo>
                  <a:pt x="47187" y="4579810"/>
                  <a:pt x="14514" y="4700469"/>
                  <a:pt x="14514" y="4547203"/>
                </a:cubicBezTo>
                <a:cubicBezTo>
                  <a:pt x="14514" y="4469642"/>
                  <a:pt x="21674" y="4392185"/>
                  <a:pt x="29028" y="4314974"/>
                </a:cubicBezTo>
                <a:cubicBezTo>
                  <a:pt x="31367" y="4290416"/>
                  <a:pt x="33335" y="4264861"/>
                  <a:pt x="43543" y="4242403"/>
                </a:cubicBezTo>
                <a:cubicBezTo>
                  <a:pt x="57980" y="4210642"/>
                  <a:pt x="72571" y="4174669"/>
                  <a:pt x="101600" y="4155317"/>
                </a:cubicBezTo>
                <a:lnTo>
                  <a:pt x="145143" y="4126289"/>
                </a:lnTo>
                <a:cubicBezTo>
                  <a:pt x="198362" y="4131127"/>
                  <a:pt x="252548" y="4129606"/>
                  <a:pt x="304800" y="4140803"/>
                </a:cubicBezTo>
                <a:cubicBezTo>
                  <a:pt x="387925" y="4158616"/>
                  <a:pt x="352515" y="4258914"/>
                  <a:pt x="333828" y="4314974"/>
                </a:cubicBezTo>
                <a:cubicBezTo>
                  <a:pt x="328312" y="4331523"/>
                  <a:pt x="303687" y="4332836"/>
                  <a:pt x="290286" y="4344003"/>
                </a:cubicBezTo>
                <a:cubicBezTo>
                  <a:pt x="274517" y="4357144"/>
                  <a:pt x="261257" y="4373032"/>
                  <a:pt x="246743" y="4387546"/>
                </a:cubicBezTo>
                <a:cubicBezTo>
                  <a:pt x="222552" y="4382708"/>
                  <a:pt x="194246" y="4387371"/>
                  <a:pt x="174171" y="4373032"/>
                </a:cubicBezTo>
                <a:cubicBezTo>
                  <a:pt x="156564" y="4360456"/>
                  <a:pt x="146083" y="4336590"/>
                  <a:pt x="145143" y="4314974"/>
                </a:cubicBezTo>
                <a:cubicBezTo>
                  <a:pt x="135221" y="4086772"/>
                  <a:pt x="139205" y="4100560"/>
                  <a:pt x="188686" y="3952117"/>
                </a:cubicBezTo>
                <a:lnTo>
                  <a:pt x="232228" y="3821489"/>
                </a:lnTo>
                <a:lnTo>
                  <a:pt x="246743" y="3777946"/>
                </a:lnTo>
                <a:cubicBezTo>
                  <a:pt x="241905" y="3690860"/>
                  <a:pt x="249333" y="3602215"/>
                  <a:pt x="232228" y="3516689"/>
                </a:cubicBezTo>
                <a:cubicBezTo>
                  <a:pt x="228807" y="3499584"/>
                  <a:pt x="216821" y="3549335"/>
                  <a:pt x="203200" y="3560232"/>
                </a:cubicBezTo>
                <a:cubicBezTo>
                  <a:pt x="191253" y="3569789"/>
                  <a:pt x="174171" y="3569908"/>
                  <a:pt x="159657" y="3574746"/>
                </a:cubicBezTo>
                <a:cubicBezTo>
                  <a:pt x="125790" y="3569908"/>
                  <a:pt x="63837" y="3593951"/>
                  <a:pt x="58057" y="3560232"/>
                </a:cubicBezTo>
                <a:cubicBezTo>
                  <a:pt x="30251" y="3398032"/>
                  <a:pt x="64553" y="3231117"/>
                  <a:pt x="72571" y="3066746"/>
                </a:cubicBezTo>
                <a:cubicBezTo>
                  <a:pt x="74238" y="3032576"/>
                  <a:pt x="87086" y="2999357"/>
                  <a:pt x="87086" y="2965146"/>
                </a:cubicBezTo>
                <a:cubicBezTo>
                  <a:pt x="87086" y="2949846"/>
                  <a:pt x="77409" y="2994175"/>
                  <a:pt x="72571" y="3008689"/>
                </a:cubicBezTo>
                <a:cubicBezTo>
                  <a:pt x="99917" y="3036035"/>
                  <a:pt x="123282" y="3065094"/>
                  <a:pt x="159657" y="3081260"/>
                </a:cubicBezTo>
                <a:cubicBezTo>
                  <a:pt x="187619" y="3093687"/>
                  <a:pt x="217714" y="3100613"/>
                  <a:pt x="246743" y="3110289"/>
                </a:cubicBezTo>
                <a:lnTo>
                  <a:pt x="290286" y="3124803"/>
                </a:lnTo>
                <a:lnTo>
                  <a:pt x="348343" y="3211889"/>
                </a:lnTo>
                <a:lnTo>
                  <a:pt x="377371" y="3255432"/>
                </a:lnTo>
                <a:cubicBezTo>
                  <a:pt x="373687" y="3292271"/>
                  <a:pt x="379566" y="3462739"/>
                  <a:pt x="304800" y="3487660"/>
                </a:cubicBezTo>
                <a:lnTo>
                  <a:pt x="261257" y="3502174"/>
                </a:lnTo>
                <a:cubicBezTo>
                  <a:pt x="322493" y="3522587"/>
                  <a:pt x="338852" y="3534999"/>
                  <a:pt x="420914" y="3502174"/>
                </a:cubicBezTo>
                <a:cubicBezTo>
                  <a:pt x="437110" y="3495696"/>
                  <a:pt x="440267" y="3473146"/>
                  <a:pt x="449943" y="3458632"/>
                </a:cubicBezTo>
                <a:cubicBezTo>
                  <a:pt x="493674" y="3327436"/>
                  <a:pt x="484782" y="3371579"/>
                  <a:pt x="449943" y="3110289"/>
                </a:cubicBezTo>
                <a:cubicBezTo>
                  <a:pt x="443877" y="3064793"/>
                  <a:pt x="420914" y="3023203"/>
                  <a:pt x="406400" y="2979660"/>
                </a:cubicBezTo>
                <a:cubicBezTo>
                  <a:pt x="401562" y="2965146"/>
                  <a:pt x="400373" y="2948847"/>
                  <a:pt x="391886" y="2936117"/>
                </a:cubicBezTo>
                <a:cubicBezTo>
                  <a:pt x="365703" y="2896842"/>
                  <a:pt x="352242" y="2880553"/>
                  <a:pt x="333828" y="2834517"/>
                </a:cubicBezTo>
                <a:cubicBezTo>
                  <a:pt x="322464" y="2806107"/>
                  <a:pt x="314476" y="2776460"/>
                  <a:pt x="304800" y="2747432"/>
                </a:cubicBezTo>
                <a:lnTo>
                  <a:pt x="290286" y="2703889"/>
                </a:lnTo>
                <a:cubicBezTo>
                  <a:pt x="295124" y="2607127"/>
                  <a:pt x="286672" y="2508775"/>
                  <a:pt x="304800" y="2413603"/>
                </a:cubicBezTo>
                <a:cubicBezTo>
                  <a:pt x="307663" y="2398574"/>
                  <a:pt x="333252" y="2396574"/>
                  <a:pt x="348343" y="2399089"/>
                </a:cubicBezTo>
                <a:cubicBezTo>
                  <a:pt x="365550" y="2401957"/>
                  <a:pt x="377372" y="2418441"/>
                  <a:pt x="391886" y="2428117"/>
                </a:cubicBezTo>
                <a:cubicBezTo>
                  <a:pt x="396724" y="2442631"/>
                  <a:pt x="404878" y="2456437"/>
                  <a:pt x="406400" y="2471660"/>
                </a:cubicBezTo>
                <a:cubicBezTo>
                  <a:pt x="414598" y="2553641"/>
                  <a:pt x="377248" y="2648537"/>
                  <a:pt x="420914" y="2718403"/>
                </a:cubicBezTo>
                <a:cubicBezTo>
                  <a:pt x="444134" y="2755555"/>
                  <a:pt x="508000" y="2708727"/>
                  <a:pt x="551543" y="2703889"/>
                </a:cubicBezTo>
                <a:cubicBezTo>
                  <a:pt x="572108" y="2621629"/>
                  <a:pt x="572731" y="2650169"/>
                  <a:pt x="551543" y="2544232"/>
                </a:cubicBezTo>
                <a:cubicBezTo>
                  <a:pt x="548542" y="2529230"/>
                  <a:pt x="524298" y="2492202"/>
                  <a:pt x="537028" y="2500689"/>
                </a:cubicBezTo>
                <a:lnTo>
                  <a:pt x="580571" y="2529717"/>
                </a:lnTo>
                <a:lnTo>
                  <a:pt x="624114" y="2558746"/>
                </a:lnTo>
                <a:cubicBezTo>
                  <a:pt x="638628" y="2553908"/>
                  <a:pt x="656839" y="2555050"/>
                  <a:pt x="667657" y="2544232"/>
                </a:cubicBezTo>
                <a:cubicBezTo>
                  <a:pt x="678475" y="2533414"/>
                  <a:pt x="682171" y="2515988"/>
                  <a:pt x="682171" y="2500689"/>
                </a:cubicBezTo>
                <a:cubicBezTo>
                  <a:pt x="682171" y="2461305"/>
                  <a:pt x="677975" y="2387024"/>
                  <a:pt x="638628" y="2355546"/>
                </a:cubicBezTo>
                <a:cubicBezTo>
                  <a:pt x="626681" y="2345989"/>
                  <a:pt x="610207" y="2343358"/>
                  <a:pt x="595086" y="2341032"/>
                </a:cubicBezTo>
                <a:cubicBezTo>
                  <a:pt x="547029" y="2333638"/>
                  <a:pt x="498324" y="2331355"/>
                  <a:pt x="449943" y="2326517"/>
                </a:cubicBezTo>
                <a:cubicBezTo>
                  <a:pt x="451542" y="2326197"/>
                  <a:pt x="571787" y="2303345"/>
                  <a:pt x="580571" y="2297489"/>
                </a:cubicBezTo>
                <a:cubicBezTo>
                  <a:pt x="595085" y="2287813"/>
                  <a:pt x="599924" y="2268460"/>
                  <a:pt x="609600" y="2253946"/>
                </a:cubicBezTo>
                <a:cubicBezTo>
                  <a:pt x="614438" y="2239432"/>
                  <a:pt x="624114" y="2225702"/>
                  <a:pt x="624114" y="2210403"/>
                </a:cubicBezTo>
                <a:cubicBezTo>
                  <a:pt x="624114" y="2119019"/>
                  <a:pt x="515118" y="2158271"/>
                  <a:pt x="449943" y="2152346"/>
                </a:cubicBezTo>
                <a:cubicBezTo>
                  <a:pt x="421258" y="2161907"/>
                  <a:pt x="383320" y="2170310"/>
                  <a:pt x="362857" y="2195889"/>
                </a:cubicBezTo>
                <a:cubicBezTo>
                  <a:pt x="353300" y="2207836"/>
                  <a:pt x="352054" y="2224589"/>
                  <a:pt x="348343" y="2239432"/>
                </a:cubicBezTo>
                <a:lnTo>
                  <a:pt x="319314" y="2355546"/>
                </a:lnTo>
                <a:cubicBezTo>
                  <a:pt x="269610" y="2280989"/>
                  <a:pt x="282729" y="2323937"/>
                  <a:pt x="319314" y="2195889"/>
                </a:cubicBezTo>
                <a:cubicBezTo>
                  <a:pt x="327720" y="2166467"/>
                  <a:pt x="338667" y="2137832"/>
                  <a:pt x="348343" y="2108803"/>
                </a:cubicBezTo>
                <a:lnTo>
                  <a:pt x="362857" y="2065260"/>
                </a:lnTo>
                <a:cubicBezTo>
                  <a:pt x="358019" y="1987851"/>
                  <a:pt x="356463" y="1910166"/>
                  <a:pt x="348343" y="1833032"/>
                </a:cubicBezTo>
                <a:cubicBezTo>
                  <a:pt x="346741" y="1817817"/>
                  <a:pt x="342315" y="1802219"/>
                  <a:pt x="333828" y="1789489"/>
                </a:cubicBezTo>
                <a:cubicBezTo>
                  <a:pt x="302025" y="1741784"/>
                  <a:pt x="286906" y="1750386"/>
                  <a:pt x="246743" y="1716917"/>
                </a:cubicBezTo>
                <a:cubicBezTo>
                  <a:pt x="230974" y="1703776"/>
                  <a:pt x="215802" y="1689577"/>
                  <a:pt x="203200" y="1673374"/>
                </a:cubicBezTo>
                <a:cubicBezTo>
                  <a:pt x="181781" y="1645835"/>
                  <a:pt x="145143" y="1586289"/>
                  <a:pt x="145143" y="1586289"/>
                </a:cubicBezTo>
                <a:cubicBezTo>
                  <a:pt x="107653" y="1436328"/>
                  <a:pt x="138244" y="1503369"/>
                  <a:pt x="58057" y="1383089"/>
                </a:cubicBezTo>
                <a:lnTo>
                  <a:pt x="29028" y="1339546"/>
                </a:lnTo>
                <a:cubicBezTo>
                  <a:pt x="4185" y="1265014"/>
                  <a:pt x="0" y="1263116"/>
                  <a:pt x="0" y="1150860"/>
                </a:cubicBezTo>
                <a:cubicBezTo>
                  <a:pt x="0" y="1039479"/>
                  <a:pt x="5972" y="928085"/>
                  <a:pt x="14514" y="817032"/>
                </a:cubicBezTo>
                <a:cubicBezTo>
                  <a:pt x="15687" y="801778"/>
                  <a:pt x="24825" y="788200"/>
                  <a:pt x="29028" y="773489"/>
                </a:cubicBezTo>
                <a:cubicBezTo>
                  <a:pt x="65478" y="645914"/>
                  <a:pt x="23257" y="776290"/>
                  <a:pt x="58057" y="671889"/>
                </a:cubicBezTo>
                <a:cubicBezTo>
                  <a:pt x="67733" y="700917"/>
                  <a:pt x="65450" y="737337"/>
                  <a:pt x="87086" y="758974"/>
                </a:cubicBezTo>
                <a:cubicBezTo>
                  <a:pt x="116114" y="788003"/>
                  <a:pt x="140013" y="823288"/>
                  <a:pt x="174171" y="846060"/>
                </a:cubicBezTo>
                <a:cubicBezTo>
                  <a:pt x="208891" y="869207"/>
                  <a:pt x="235858" y="883074"/>
                  <a:pt x="261257" y="918632"/>
                </a:cubicBezTo>
                <a:cubicBezTo>
                  <a:pt x="283678" y="950021"/>
                  <a:pt x="292955" y="984696"/>
                  <a:pt x="304800" y="1020232"/>
                </a:cubicBezTo>
                <a:cubicBezTo>
                  <a:pt x="299962" y="1116994"/>
                  <a:pt x="298679" y="1213999"/>
                  <a:pt x="290286" y="1310517"/>
                </a:cubicBezTo>
                <a:cubicBezTo>
                  <a:pt x="288961" y="1325759"/>
                  <a:pt x="282613" y="1340376"/>
                  <a:pt x="275771" y="1354060"/>
                </a:cubicBezTo>
                <a:cubicBezTo>
                  <a:pt x="267970" y="1369662"/>
                  <a:pt x="259078" y="1385268"/>
                  <a:pt x="246743" y="1397603"/>
                </a:cubicBezTo>
                <a:cubicBezTo>
                  <a:pt x="234408" y="1409938"/>
                  <a:pt x="217714" y="1416956"/>
                  <a:pt x="203200" y="1426632"/>
                </a:cubicBezTo>
                <a:cubicBezTo>
                  <a:pt x="194443" y="1439766"/>
                  <a:pt x="149253" y="1513717"/>
                  <a:pt x="130628" y="1513717"/>
                </a:cubicBezTo>
                <a:cubicBezTo>
                  <a:pt x="115328" y="1513717"/>
                  <a:pt x="135750" y="1482251"/>
                  <a:pt x="145143" y="1470174"/>
                </a:cubicBezTo>
                <a:cubicBezTo>
                  <a:pt x="170347" y="1437769"/>
                  <a:pt x="232228" y="1383089"/>
                  <a:pt x="232228" y="1383089"/>
                </a:cubicBezTo>
                <a:cubicBezTo>
                  <a:pt x="237066" y="1368575"/>
                  <a:pt x="239901" y="1353230"/>
                  <a:pt x="246743" y="1339546"/>
                </a:cubicBezTo>
                <a:cubicBezTo>
                  <a:pt x="303016" y="1227000"/>
                  <a:pt x="253802" y="1361907"/>
                  <a:pt x="290286" y="1252460"/>
                </a:cubicBezTo>
                <a:cubicBezTo>
                  <a:pt x="319219" y="1078857"/>
                  <a:pt x="314157" y="1147024"/>
                  <a:pt x="290286" y="860574"/>
                </a:cubicBezTo>
                <a:cubicBezTo>
                  <a:pt x="289015" y="845328"/>
                  <a:pt x="281798" y="831094"/>
                  <a:pt x="275771" y="817032"/>
                </a:cubicBezTo>
                <a:cubicBezTo>
                  <a:pt x="211710" y="667556"/>
                  <a:pt x="283778" y="870079"/>
                  <a:pt x="217714" y="671889"/>
                </a:cubicBezTo>
                <a:lnTo>
                  <a:pt x="203200" y="628346"/>
                </a:lnTo>
                <a:lnTo>
                  <a:pt x="188686" y="584803"/>
                </a:lnTo>
                <a:cubicBezTo>
                  <a:pt x="192564" y="538271"/>
                  <a:pt x="202875" y="373332"/>
                  <a:pt x="217714" y="309032"/>
                </a:cubicBezTo>
                <a:cubicBezTo>
                  <a:pt x="224594" y="279217"/>
                  <a:pt x="246743" y="221946"/>
                  <a:pt x="246743" y="221946"/>
                </a:cubicBezTo>
                <a:cubicBezTo>
                  <a:pt x="275771" y="226784"/>
                  <a:pt x="309719" y="219584"/>
                  <a:pt x="333828" y="236460"/>
                </a:cubicBezTo>
                <a:cubicBezTo>
                  <a:pt x="362410" y="256467"/>
                  <a:pt x="391886" y="323546"/>
                  <a:pt x="391886" y="323546"/>
                </a:cubicBezTo>
                <a:cubicBezTo>
                  <a:pt x="406030" y="365980"/>
                  <a:pt x="433580" y="426995"/>
                  <a:pt x="391886" y="468689"/>
                </a:cubicBezTo>
                <a:cubicBezTo>
                  <a:pt x="374442" y="486133"/>
                  <a:pt x="343505" y="459012"/>
                  <a:pt x="319314" y="454174"/>
                </a:cubicBezTo>
                <a:cubicBezTo>
                  <a:pt x="309638" y="439660"/>
                  <a:pt x="297371" y="426572"/>
                  <a:pt x="290286" y="410632"/>
                </a:cubicBezTo>
                <a:cubicBezTo>
                  <a:pt x="277859" y="382670"/>
                  <a:pt x="270933" y="352575"/>
                  <a:pt x="261257" y="323546"/>
                </a:cubicBezTo>
                <a:cubicBezTo>
                  <a:pt x="256419" y="309032"/>
                  <a:pt x="253585" y="293687"/>
                  <a:pt x="246743" y="280003"/>
                </a:cubicBezTo>
                <a:cubicBezTo>
                  <a:pt x="237067" y="260651"/>
                  <a:pt x="226237" y="241833"/>
                  <a:pt x="217714" y="221946"/>
                </a:cubicBezTo>
                <a:cubicBezTo>
                  <a:pt x="200978" y="182896"/>
                  <a:pt x="197204" y="148424"/>
                  <a:pt x="188686" y="105832"/>
                </a:cubicBezTo>
                <a:cubicBezTo>
                  <a:pt x="193524" y="76803"/>
                  <a:pt x="182391" y="39556"/>
                  <a:pt x="203200" y="18746"/>
                </a:cubicBezTo>
                <a:cubicBezTo>
                  <a:pt x="221945" y="0"/>
                  <a:pt x="293836" y="54980"/>
                  <a:pt x="304800" y="62289"/>
                </a:cubicBezTo>
                <a:cubicBezTo>
                  <a:pt x="336641" y="110052"/>
                  <a:pt x="352622" y="111787"/>
                  <a:pt x="319314" y="178403"/>
                </a:cubicBezTo>
                <a:cubicBezTo>
                  <a:pt x="310134" y="196762"/>
                  <a:pt x="275771" y="201420"/>
                  <a:pt x="275771" y="221946"/>
                </a:cubicBezTo>
                <a:cubicBezTo>
                  <a:pt x="275771" y="237245"/>
                  <a:pt x="304800" y="212270"/>
                  <a:pt x="319314" y="207432"/>
                </a:cubicBezTo>
                <a:cubicBezTo>
                  <a:pt x="446856" y="122403"/>
                  <a:pt x="371685" y="145902"/>
                  <a:pt x="551543" y="163889"/>
                </a:cubicBezTo>
                <a:cubicBezTo>
                  <a:pt x="546705" y="192917"/>
                  <a:pt x="550189" y="224652"/>
                  <a:pt x="537028" y="250974"/>
                </a:cubicBezTo>
                <a:cubicBezTo>
                  <a:pt x="506361" y="312307"/>
                  <a:pt x="362190" y="266874"/>
                  <a:pt x="348343" y="265489"/>
                </a:cubicBezTo>
                <a:cubicBezTo>
                  <a:pt x="298309" y="248810"/>
                  <a:pt x="315618" y="261792"/>
                  <a:pt x="290286" y="236460"/>
                </a:cubicBezTo>
              </a:path>
            </a:pathLst>
          </a:custGeom>
          <a:solidFill>
            <a:srgbClr val="D8167C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828800" y="152400"/>
            <a:ext cx="8839200" cy="1588"/>
          </a:xfrm>
          <a:prstGeom prst="line">
            <a:avLst/>
          </a:prstGeom>
          <a:ln w="76200">
            <a:solidFill>
              <a:srgbClr val="D816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353300" y="3543300"/>
            <a:ext cx="6629400" cy="1588"/>
          </a:xfrm>
          <a:prstGeom prst="line">
            <a:avLst/>
          </a:prstGeom>
          <a:ln w="76200">
            <a:solidFill>
              <a:srgbClr val="D816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 rot="295774">
            <a:off x="3549394" y="300257"/>
            <a:ext cx="5733148" cy="2674458"/>
          </a:xfrm>
          <a:prstGeom prst="cloud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2000" y="990600"/>
            <a:ext cx="3733800" cy="12954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65372" y="3004458"/>
            <a:ext cx="426471" cy="3207657"/>
          </a:xfrm>
          <a:custGeom>
            <a:avLst/>
            <a:gdLst>
              <a:gd name="connsiteX0" fmla="*/ 174172 w 426471"/>
              <a:gd name="connsiteY0" fmla="*/ 0 h 3207657"/>
              <a:gd name="connsiteX1" fmla="*/ 101600 w 426471"/>
              <a:gd name="connsiteY1" fmla="*/ 87086 h 3207657"/>
              <a:gd name="connsiteX2" fmla="*/ 72572 w 426471"/>
              <a:gd name="connsiteY2" fmla="*/ 174172 h 3207657"/>
              <a:gd name="connsiteX3" fmla="*/ 29029 w 426471"/>
              <a:gd name="connsiteY3" fmla="*/ 333829 h 3207657"/>
              <a:gd name="connsiteX4" fmla="*/ 14515 w 426471"/>
              <a:gd name="connsiteY4" fmla="*/ 391886 h 3207657"/>
              <a:gd name="connsiteX5" fmla="*/ 0 w 426471"/>
              <a:gd name="connsiteY5" fmla="*/ 493486 h 3207657"/>
              <a:gd name="connsiteX6" fmla="*/ 14515 w 426471"/>
              <a:gd name="connsiteY6" fmla="*/ 798286 h 3207657"/>
              <a:gd name="connsiteX7" fmla="*/ 43543 w 426471"/>
              <a:gd name="connsiteY7" fmla="*/ 885372 h 3207657"/>
              <a:gd name="connsiteX8" fmla="*/ 58058 w 426471"/>
              <a:gd name="connsiteY8" fmla="*/ 928914 h 3207657"/>
              <a:gd name="connsiteX9" fmla="*/ 72572 w 426471"/>
              <a:gd name="connsiteY9" fmla="*/ 972457 h 3207657"/>
              <a:gd name="connsiteX10" fmla="*/ 101600 w 426471"/>
              <a:gd name="connsiteY10" fmla="*/ 1030514 h 3207657"/>
              <a:gd name="connsiteX11" fmla="*/ 159658 w 426471"/>
              <a:gd name="connsiteY11" fmla="*/ 1132114 h 3207657"/>
              <a:gd name="connsiteX12" fmla="*/ 188686 w 426471"/>
              <a:gd name="connsiteY12" fmla="*/ 1248229 h 3207657"/>
              <a:gd name="connsiteX13" fmla="*/ 217715 w 426471"/>
              <a:gd name="connsiteY13" fmla="*/ 1335314 h 3207657"/>
              <a:gd name="connsiteX14" fmla="*/ 232229 w 426471"/>
              <a:gd name="connsiteY14" fmla="*/ 1393372 h 3207657"/>
              <a:gd name="connsiteX15" fmla="*/ 261258 w 426471"/>
              <a:gd name="connsiteY15" fmla="*/ 1465943 h 3207657"/>
              <a:gd name="connsiteX16" fmla="*/ 275772 w 426471"/>
              <a:gd name="connsiteY16" fmla="*/ 1509486 h 3207657"/>
              <a:gd name="connsiteX17" fmla="*/ 290286 w 426471"/>
              <a:gd name="connsiteY17" fmla="*/ 1611086 h 3207657"/>
              <a:gd name="connsiteX18" fmla="*/ 319315 w 426471"/>
              <a:gd name="connsiteY18" fmla="*/ 1712686 h 3207657"/>
              <a:gd name="connsiteX19" fmla="*/ 362858 w 426471"/>
              <a:gd name="connsiteY19" fmla="*/ 1843314 h 3207657"/>
              <a:gd name="connsiteX20" fmla="*/ 377372 w 426471"/>
              <a:gd name="connsiteY20" fmla="*/ 1973943 h 3207657"/>
              <a:gd name="connsiteX21" fmla="*/ 420915 w 426471"/>
              <a:gd name="connsiteY21" fmla="*/ 2133600 h 3207657"/>
              <a:gd name="connsiteX22" fmla="*/ 391886 w 426471"/>
              <a:gd name="connsiteY22" fmla="*/ 2641600 h 3207657"/>
              <a:gd name="connsiteX23" fmla="*/ 362858 w 426471"/>
              <a:gd name="connsiteY23" fmla="*/ 2728686 h 3207657"/>
              <a:gd name="connsiteX24" fmla="*/ 348343 w 426471"/>
              <a:gd name="connsiteY24" fmla="*/ 2772229 h 3207657"/>
              <a:gd name="connsiteX25" fmla="*/ 319315 w 426471"/>
              <a:gd name="connsiteY25" fmla="*/ 2830286 h 3207657"/>
              <a:gd name="connsiteX26" fmla="*/ 290286 w 426471"/>
              <a:gd name="connsiteY26" fmla="*/ 2989943 h 3207657"/>
              <a:gd name="connsiteX27" fmla="*/ 275772 w 426471"/>
              <a:gd name="connsiteY27" fmla="*/ 3033486 h 3207657"/>
              <a:gd name="connsiteX28" fmla="*/ 217715 w 426471"/>
              <a:gd name="connsiteY28" fmla="*/ 3120572 h 3207657"/>
              <a:gd name="connsiteX29" fmla="*/ 203200 w 426471"/>
              <a:gd name="connsiteY29" fmla="*/ 3164114 h 3207657"/>
              <a:gd name="connsiteX30" fmla="*/ 159658 w 426471"/>
              <a:gd name="connsiteY30" fmla="*/ 3207657 h 320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6471" h="3207657">
                <a:moveTo>
                  <a:pt x="174172" y="0"/>
                </a:moveTo>
                <a:cubicBezTo>
                  <a:pt x="146829" y="27343"/>
                  <a:pt x="117765" y="50714"/>
                  <a:pt x="101600" y="87086"/>
                </a:cubicBezTo>
                <a:cubicBezTo>
                  <a:pt x="89173" y="115048"/>
                  <a:pt x="82248" y="145143"/>
                  <a:pt x="72572" y="174172"/>
                </a:cubicBezTo>
                <a:cubicBezTo>
                  <a:pt x="45441" y="255567"/>
                  <a:pt x="61771" y="202862"/>
                  <a:pt x="29029" y="333829"/>
                </a:cubicBezTo>
                <a:cubicBezTo>
                  <a:pt x="24191" y="353181"/>
                  <a:pt x="17336" y="372139"/>
                  <a:pt x="14515" y="391886"/>
                </a:cubicBezTo>
                <a:lnTo>
                  <a:pt x="0" y="493486"/>
                </a:lnTo>
                <a:cubicBezTo>
                  <a:pt x="4838" y="595086"/>
                  <a:pt x="3282" y="697193"/>
                  <a:pt x="14515" y="798286"/>
                </a:cubicBezTo>
                <a:cubicBezTo>
                  <a:pt x="17894" y="828698"/>
                  <a:pt x="33867" y="856343"/>
                  <a:pt x="43543" y="885372"/>
                </a:cubicBezTo>
                <a:lnTo>
                  <a:pt x="58058" y="928914"/>
                </a:lnTo>
                <a:cubicBezTo>
                  <a:pt x="62896" y="943428"/>
                  <a:pt x="65730" y="958773"/>
                  <a:pt x="72572" y="972457"/>
                </a:cubicBezTo>
                <a:cubicBezTo>
                  <a:pt x="82248" y="991809"/>
                  <a:pt x="90865" y="1011728"/>
                  <a:pt x="101600" y="1030514"/>
                </a:cubicBezTo>
                <a:cubicBezTo>
                  <a:pt x="183672" y="1174140"/>
                  <a:pt x="71923" y="956647"/>
                  <a:pt x="159658" y="1132114"/>
                </a:cubicBezTo>
                <a:cubicBezTo>
                  <a:pt x="169334" y="1170819"/>
                  <a:pt x="176069" y="1210380"/>
                  <a:pt x="188686" y="1248229"/>
                </a:cubicBezTo>
                <a:cubicBezTo>
                  <a:pt x="198362" y="1277257"/>
                  <a:pt x="210294" y="1305629"/>
                  <a:pt x="217715" y="1335314"/>
                </a:cubicBezTo>
                <a:cubicBezTo>
                  <a:pt x="222553" y="1354667"/>
                  <a:pt x="225921" y="1374447"/>
                  <a:pt x="232229" y="1393372"/>
                </a:cubicBezTo>
                <a:cubicBezTo>
                  <a:pt x="240468" y="1418089"/>
                  <a:pt x="252110" y="1441548"/>
                  <a:pt x="261258" y="1465943"/>
                </a:cubicBezTo>
                <a:cubicBezTo>
                  <a:pt x="266630" y="1480268"/>
                  <a:pt x="270934" y="1494972"/>
                  <a:pt x="275772" y="1509486"/>
                </a:cubicBezTo>
                <a:cubicBezTo>
                  <a:pt x="280610" y="1543353"/>
                  <a:pt x="284166" y="1577427"/>
                  <a:pt x="290286" y="1611086"/>
                </a:cubicBezTo>
                <a:cubicBezTo>
                  <a:pt x="301631" y="1673485"/>
                  <a:pt x="303768" y="1658273"/>
                  <a:pt x="319315" y="1712686"/>
                </a:cubicBezTo>
                <a:cubicBezTo>
                  <a:pt x="350567" y="1822066"/>
                  <a:pt x="312812" y="1718202"/>
                  <a:pt x="362858" y="1843314"/>
                </a:cubicBezTo>
                <a:cubicBezTo>
                  <a:pt x="367696" y="1886857"/>
                  <a:pt x="369758" y="1930799"/>
                  <a:pt x="377372" y="1973943"/>
                </a:cubicBezTo>
                <a:cubicBezTo>
                  <a:pt x="389650" y="2043522"/>
                  <a:pt x="401630" y="2075746"/>
                  <a:pt x="420915" y="2133600"/>
                </a:cubicBezTo>
                <a:cubicBezTo>
                  <a:pt x="419734" y="2167857"/>
                  <a:pt x="426471" y="2503255"/>
                  <a:pt x="391886" y="2641600"/>
                </a:cubicBezTo>
                <a:cubicBezTo>
                  <a:pt x="384465" y="2671285"/>
                  <a:pt x="372534" y="2699657"/>
                  <a:pt x="362858" y="2728686"/>
                </a:cubicBezTo>
                <a:cubicBezTo>
                  <a:pt x="358020" y="2743200"/>
                  <a:pt x="355185" y="2758545"/>
                  <a:pt x="348343" y="2772229"/>
                </a:cubicBezTo>
                <a:lnTo>
                  <a:pt x="319315" y="2830286"/>
                </a:lnTo>
                <a:cubicBezTo>
                  <a:pt x="312846" y="2869099"/>
                  <a:pt x="300427" y="2949378"/>
                  <a:pt x="290286" y="2989943"/>
                </a:cubicBezTo>
                <a:cubicBezTo>
                  <a:pt x="286575" y="3004786"/>
                  <a:pt x="283202" y="3020112"/>
                  <a:pt x="275772" y="3033486"/>
                </a:cubicBezTo>
                <a:cubicBezTo>
                  <a:pt x="258829" y="3063984"/>
                  <a:pt x="228748" y="3087475"/>
                  <a:pt x="217715" y="3120572"/>
                </a:cubicBezTo>
                <a:cubicBezTo>
                  <a:pt x="212877" y="3135086"/>
                  <a:pt x="211687" y="3151384"/>
                  <a:pt x="203200" y="3164114"/>
                </a:cubicBezTo>
                <a:cubicBezTo>
                  <a:pt x="191814" y="3181193"/>
                  <a:pt x="159658" y="3207657"/>
                  <a:pt x="159658" y="320765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91201" y="2667001"/>
            <a:ext cx="876269" cy="497711"/>
          </a:xfrm>
          <a:custGeom>
            <a:avLst/>
            <a:gdLst>
              <a:gd name="connsiteX0" fmla="*/ 29029 w 876269"/>
              <a:gd name="connsiteY0" fmla="*/ 31448 h 497711"/>
              <a:gd name="connsiteX1" fmla="*/ 58057 w 876269"/>
              <a:gd name="connsiteY1" fmla="*/ 263677 h 497711"/>
              <a:gd name="connsiteX2" fmla="*/ 72572 w 876269"/>
              <a:gd name="connsiteY2" fmla="*/ 321734 h 497711"/>
              <a:gd name="connsiteX3" fmla="*/ 116114 w 876269"/>
              <a:gd name="connsiteY3" fmla="*/ 365277 h 497711"/>
              <a:gd name="connsiteX4" fmla="*/ 203200 w 876269"/>
              <a:gd name="connsiteY4" fmla="*/ 423334 h 497711"/>
              <a:gd name="connsiteX5" fmla="*/ 319314 w 876269"/>
              <a:gd name="connsiteY5" fmla="*/ 437848 h 497711"/>
              <a:gd name="connsiteX6" fmla="*/ 406400 w 876269"/>
              <a:gd name="connsiteY6" fmla="*/ 481391 h 497711"/>
              <a:gd name="connsiteX7" fmla="*/ 449943 w 876269"/>
              <a:gd name="connsiteY7" fmla="*/ 495906 h 497711"/>
              <a:gd name="connsiteX8" fmla="*/ 711200 w 876269"/>
              <a:gd name="connsiteY8" fmla="*/ 481391 h 497711"/>
              <a:gd name="connsiteX9" fmla="*/ 754743 w 876269"/>
              <a:gd name="connsiteY9" fmla="*/ 437848 h 497711"/>
              <a:gd name="connsiteX10" fmla="*/ 856343 w 876269"/>
              <a:gd name="connsiteY10" fmla="*/ 307220 h 497711"/>
              <a:gd name="connsiteX11" fmla="*/ 841829 w 876269"/>
              <a:gd name="connsiteY11" fmla="*/ 263677 h 497711"/>
              <a:gd name="connsiteX12" fmla="*/ 754743 w 876269"/>
              <a:gd name="connsiteY12" fmla="*/ 234648 h 497711"/>
              <a:gd name="connsiteX13" fmla="*/ 653143 w 876269"/>
              <a:gd name="connsiteY13" fmla="*/ 249163 h 497711"/>
              <a:gd name="connsiteX14" fmla="*/ 566057 w 876269"/>
              <a:gd name="connsiteY14" fmla="*/ 278191 h 497711"/>
              <a:gd name="connsiteX15" fmla="*/ 537029 w 876269"/>
              <a:gd name="connsiteY15" fmla="*/ 234648 h 497711"/>
              <a:gd name="connsiteX16" fmla="*/ 493486 w 876269"/>
              <a:gd name="connsiteY16" fmla="*/ 205620 h 497711"/>
              <a:gd name="connsiteX17" fmla="*/ 319314 w 876269"/>
              <a:gd name="connsiteY17" fmla="*/ 176591 h 497711"/>
              <a:gd name="connsiteX18" fmla="*/ 275772 w 876269"/>
              <a:gd name="connsiteY18" fmla="*/ 89506 h 497711"/>
              <a:gd name="connsiteX19" fmla="*/ 232229 w 876269"/>
              <a:gd name="connsiteY19" fmla="*/ 74991 h 497711"/>
              <a:gd name="connsiteX20" fmla="*/ 29029 w 876269"/>
              <a:gd name="connsiteY20" fmla="*/ 31448 h 49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6269" h="497711">
                <a:moveTo>
                  <a:pt x="29029" y="31448"/>
                </a:moveTo>
                <a:cubicBezTo>
                  <a:pt x="0" y="62896"/>
                  <a:pt x="29533" y="21226"/>
                  <a:pt x="58057" y="263677"/>
                </a:cubicBezTo>
                <a:cubicBezTo>
                  <a:pt x="60388" y="283488"/>
                  <a:pt x="62675" y="304414"/>
                  <a:pt x="72572" y="321734"/>
                </a:cubicBezTo>
                <a:cubicBezTo>
                  <a:pt x="82756" y="339556"/>
                  <a:pt x="99912" y="352675"/>
                  <a:pt x="116114" y="365277"/>
                </a:cubicBezTo>
                <a:cubicBezTo>
                  <a:pt x="143653" y="386696"/>
                  <a:pt x="168581" y="419007"/>
                  <a:pt x="203200" y="423334"/>
                </a:cubicBezTo>
                <a:lnTo>
                  <a:pt x="319314" y="437848"/>
                </a:lnTo>
                <a:cubicBezTo>
                  <a:pt x="428761" y="474332"/>
                  <a:pt x="293854" y="425118"/>
                  <a:pt x="406400" y="481391"/>
                </a:cubicBezTo>
                <a:cubicBezTo>
                  <a:pt x="420084" y="488233"/>
                  <a:pt x="435429" y="491068"/>
                  <a:pt x="449943" y="495906"/>
                </a:cubicBezTo>
                <a:cubicBezTo>
                  <a:pt x="537029" y="491068"/>
                  <a:pt x="625521" y="497711"/>
                  <a:pt x="711200" y="481391"/>
                </a:cubicBezTo>
                <a:cubicBezTo>
                  <a:pt x="731364" y="477550"/>
                  <a:pt x="742141" y="454051"/>
                  <a:pt x="754743" y="437848"/>
                </a:cubicBezTo>
                <a:cubicBezTo>
                  <a:pt x="876269" y="281601"/>
                  <a:pt x="757488" y="406075"/>
                  <a:pt x="856343" y="307220"/>
                </a:cubicBezTo>
                <a:cubicBezTo>
                  <a:pt x="851505" y="292706"/>
                  <a:pt x="854279" y="272570"/>
                  <a:pt x="841829" y="263677"/>
                </a:cubicBezTo>
                <a:cubicBezTo>
                  <a:pt x="816930" y="245892"/>
                  <a:pt x="754743" y="234648"/>
                  <a:pt x="754743" y="234648"/>
                </a:cubicBezTo>
                <a:cubicBezTo>
                  <a:pt x="720876" y="239486"/>
                  <a:pt x="686477" y="241470"/>
                  <a:pt x="653143" y="249163"/>
                </a:cubicBezTo>
                <a:cubicBezTo>
                  <a:pt x="623328" y="256043"/>
                  <a:pt x="566057" y="278191"/>
                  <a:pt x="566057" y="278191"/>
                </a:cubicBezTo>
                <a:cubicBezTo>
                  <a:pt x="556381" y="263677"/>
                  <a:pt x="549364" y="246983"/>
                  <a:pt x="537029" y="234648"/>
                </a:cubicBezTo>
                <a:cubicBezTo>
                  <a:pt x="524694" y="222313"/>
                  <a:pt x="509088" y="213421"/>
                  <a:pt x="493486" y="205620"/>
                </a:cubicBezTo>
                <a:cubicBezTo>
                  <a:pt x="444855" y="181305"/>
                  <a:pt x="360701" y="181190"/>
                  <a:pt x="319314" y="176591"/>
                </a:cubicBezTo>
                <a:cubicBezTo>
                  <a:pt x="309753" y="147907"/>
                  <a:pt x="301351" y="109969"/>
                  <a:pt x="275772" y="89506"/>
                </a:cubicBezTo>
                <a:cubicBezTo>
                  <a:pt x="263825" y="79948"/>
                  <a:pt x="247424" y="76779"/>
                  <a:pt x="232229" y="74991"/>
                </a:cubicBezTo>
                <a:cubicBezTo>
                  <a:pt x="11201" y="48987"/>
                  <a:pt x="58058" y="0"/>
                  <a:pt x="29029" y="31448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24000" y="3179983"/>
            <a:ext cx="4267201" cy="2624051"/>
          </a:xfrm>
          <a:custGeom>
            <a:avLst/>
            <a:gdLst>
              <a:gd name="connsiteX0" fmla="*/ 3459218 w 3629991"/>
              <a:gd name="connsiteY0" fmla="*/ 1667789 h 2624051"/>
              <a:gd name="connsiteX1" fmla="*/ 3488246 w 3629991"/>
              <a:gd name="connsiteY1" fmla="*/ 1711332 h 2624051"/>
              <a:gd name="connsiteX2" fmla="*/ 3517275 w 3629991"/>
              <a:gd name="connsiteY2" fmla="*/ 1987104 h 2624051"/>
              <a:gd name="connsiteX3" fmla="*/ 3488246 w 3629991"/>
              <a:gd name="connsiteY3" fmla="*/ 2335447 h 2624051"/>
              <a:gd name="connsiteX4" fmla="*/ 3415675 w 3629991"/>
              <a:gd name="connsiteY4" fmla="*/ 2466075 h 2624051"/>
              <a:gd name="connsiteX5" fmla="*/ 3372132 w 3629991"/>
              <a:gd name="connsiteY5" fmla="*/ 2480589 h 2624051"/>
              <a:gd name="connsiteX6" fmla="*/ 3328589 w 3629991"/>
              <a:gd name="connsiteY6" fmla="*/ 2509618 h 2624051"/>
              <a:gd name="connsiteX7" fmla="*/ 3285046 w 3629991"/>
              <a:gd name="connsiteY7" fmla="*/ 2553161 h 2624051"/>
              <a:gd name="connsiteX8" fmla="*/ 3139903 w 3629991"/>
              <a:gd name="connsiteY8" fmla="*/ 2582189 h 2624051"/>
              <a:gd name="connsiteX9" fmla="*/ 3096360 w 3629991"/>
              <a:gd name="connsiteY9" fmla="*/ 2596704 h 2624051"/>
              <a:gd name="connsiteX10" fmla="*/ 2472246 w 3629991"/>
              <a:gd name="connsiteY10" fmla="*/ 2596704 h 2624051"/>
              <a:gd name="connsiteX11" fmla="*/ 2428703 w 3629991"/>
              <a:gd name="connsiteY11" fmla="*/ 2582189 h 2624051"/>
              <a:gd name="connsiteX12" fmla="*/ 2385160 w 3629991"/>
              <a:gd name="connsiteY12" fmla="*/ 2553161 h 2624051"/>
              <a:gd name="connsiteX13" fmla="*/ 2327103 w 3629991"/>
              <a:gd name="connsiteY13" fmla="*/ 2538647 h 2624051"/>
              <a:gd name="connsiteX14" fmla="*/ 2254532 w 3629991"/>
              <a:gd name="connsiteY14" fmla="*/ 2408018 h 2624051"/>
              <a:gd name="connsiteX15" fmla="*/ 2283560 w 3629991"/>
              <a:gd name="connsiteY15" fmla="*/ 2364475 h 2624051"/>
              <a:gd name="connsiteX16" fmla="*/ 2298075 w 3629991"/>
              <a:gd name="connsiteY16" fmla="*/ 2320932 h 2624051"/>
              <a:gd name="connsiteX17" fmla="*/ 2327103 w 3629991"/>
              <a:gd name="connsiteY17" fmla="*/ 2277389 h 2624051"/>
              <a:gd name="connsiteX18" fmla="*/ 2341618 w 3629991"/>
              <a:gd name="connsiteY18" fmla="*/ 2233847 h 2624051"/>
              <a:gd name="connsiteX19" fmla="*/ 2283560 w 3629991"/>
              <a:gd name="connsiteY19" fmla="*/ 2248361 h 2624051"/>
              <a:gd name="connsiteX20" fmla="*/ 2181960 w 3629991"/>
              <a:gd name="connsiteY20" fmla="*/ 2277389 h 2624051"/>
              <a:gd name="connsiteX21" fmla="*/ 2123903 w 3629991"/>
              <a:gd name="connsiteY21" fmla="*/ 2306418 h 2624051"/>
              <a:gd name="connsiteX22" fmla="*/ 1775560 w 3629991"/>
              <a:gd name="connsiteY22" fmla="*/ 2335447 h 2624051"/>
              <a:gd name="connsiteX23" fmla="*/ 1398189 w 3629991"/>
              <a:gd name="connsiteY23" fmla="*/ 2320932 h 2624051"/>
              <a:gd name="connsiteX24" fmla="*/ 1354646 w 3629991"/>
              <a:gd name="connsiteY24" fmla="*/ 2306418 h 2624051"/>
              <a:gd name="connsiteX25" fmla="*/ 1209503 w 3629991"/>
              <a:gd name="connsiteY25" fmla="*/ 2277389 h 2624051"/>
              <a:gd name="connsiteX26" fmla="*/ 1224018 w 3629991"/>
              <a:gd name="connsiteY26" fmla="*/ 2190304 h 2624051"/>
              <a:gd name="connsiteX27" fmla="*/ 1267560 w 3629991"/>
              <a:gd name="connsiteY27" fmla="*/ 2161275 h 2624051"/>
              <a:gd name="connsiteX28" fmla="*/ 1209503 w 3629991"/>
              <a:gd name="connsiteY28" fmla="*/ 2146761 h 2624051"/>
              <a:gd name="connsiteX29" fmla="*/ 1122418 w 3629991"/>
              <a:gd name="connsiteY29" fmla="*/ 2117732 h 2624051"/>
              <a:gd name="connsiteX30" fmla="*/ 1006303 w 3629991"/>
              <a:gd name="connsiteY30" fmla="*/ 2088704 h 2624051"/>
              <a:gd name="connsiteX31" fmla="*/ 875675 w 3629991"/>
              <a:gd name="connsiteY31" fmla="*/ 2059675 h 2624051"/>
              <a:gd name="connsiteX32" fmla="*/ 817618 w 3629991"/>
              <a:gd name="connsiteY32" fmla="*/ 2030647 h 2624051"/>
              <a:gd name="connsiteX33" fmla="*/ 701503 w 3629991"/>
              <a:gd name="connsiteY33" fmla="*/ 1958075 h 2624051"/>
              <a:gd name="connsiteX34" fmla="*/ 672475 w 3629991"/>
              <a:gd name="connsiteY34" fmla="*/ 1783904 h 2624051"/>
              <a:gd name="connsiteX35" fmla="*/ 730532 w 3629991"/>
              <a:gd name="connsiteY35" fmla="*/ 1696818 h 2624051"/>
              <a:gd name="connsiteX36" fmla="*/ 701503 w 3629991"/>
              <a:gd name="connsiteY36" fmla="*/ 1653275 h 2624051"/>
              <a:gd name="connsiteX37" fmla="*/ 570875 w 3629991"/>
              <a:gd name="connsiteY37" fmla="*/ 1537161 h 2624051"/>
              <a:gd name="connsiteX38" fmla="*/ 527332 w 3629991"/>
              <a:gd name="connsiteY38" fmla="*/ 1479104 h 2624051"/>
              <a:gd name="connsiteX39" fmla="*/ 498303 w 3629991"/>
              <a:gd name="connsiteY39" fmla="*/ 1435561 h 2624051"/>
              <a:gd name="connsiteX40" fmla="*/ 440246 w 3629991"/>
              <a:gd name="connsiteY40" fmla="*/ 1392018 h 2624051"/>
              <a:gd name="connsiteX41" fmla="*/ 382189 w 3629991"/>
              <a:gd name="connsiteY41" fmla="*/ 1304932 h 2624051"/>
              <a:gd name="connsiteX42" fmla="*/ 367675 w 3629991"/>
              <a:gd name="connsiteY42" fmla="*/ 1261389 h 2624051"/>
              <a:gd name="connsiteX43" fmla="*/ 309618 w 3629991"/>
              <a:gd name="connsiteY43" fmla="*/ 1043675 h 2624051"/>
              <a:gd name="connsiteX44" fmla="*/ 280589 w 3629991"/>
              <a:gd name="connsiteY44" fmla="*/ 884018 h 2624051"/>
              <a:gd name="connsiteX45" fmla="*/ 251560 w 3629991"/>
              <a:gd name="connsiteY45" fmla="*/ 840475 h 2624051"/>
              <a:gd name="connsiteX46" fmla="*/ 193503 w 3629991"/>
              <a:gd name="connsiteY46" fmla="*/ 724361 h 2624051"/>
              <a:gd name="connsiteX47" fmla="*/ 178989 w 3629991"/>
              <a:gd name="connsiteY47" fmla="*/ 680818 h 2624051"/>
              <a:gd name="connsiteX48" fmla="*/ 120932 w 3629991"/>
              <a:gd name="connsiteY48" fmla="*/ 593732 h 2624051"/>
              <a:gd name="connsiteX49" fmla="*/ 91903 w 3629991"/>
              <a:gd name="connsiteY49" fmla="*/ 535675 h 2624051"/>
              <a:gd name="connsiteX50" fmla="*/ 33846 w 3629991"/>
              <a:gd name="connsiteY50" fmla="*/ 448589 h 2624051"/>
              <a:gd name="connsiteX51" fmla="*/ 91903 w 3629991"/>
              <a:gd name="connsiteY51" fmla="*/ 463104 h 2624051"/>
              <a:gd name="connsiteX52" fmla="*/ 135446 w 3629991"/>
              <a:gd name="connsiteY52" fmla="*/ 492132 h 2624051"/>
              <a:gd name="connsiteX53" fmla="*/ 324132 w 3629991"/>
              <a:gd name="connsiteY53" fmla="*/ 521161 h 2624051"/>
              <a:gd name="connsiteX54" fmla="*/ 411218 w 3629991"/>
              <a:gd name="connsiteY54" fmla="*/ 535675 h 2624051"/>
              <a:gd name="connsiteX55" fmla="*/ 469275 w 3629991"/>
              <a:gd name="connsiteY55" fmla="*/ 550189 h 2624051"/>
              <a:gd name="connsiteX56" fmla="*/ 759560 w 3629991"/>
              <a:gd name="connsiteY56" fmla="*/ 564704 h 2624051"/>
              <a:gd name="connsiteX57" fmla="*/ 948246 w 3629991"/>
              <a:gd name="connsiteY57" fmla="*/ 608247 h 2624051"/>
              <a:gd name="connsiteX58" fmla="*/ 1006303 w 3629991"/>
              <a:gd name="connsiteY58" fmla="*/ 593732 h 2624051"/>
              <a:gd name="connsiteX59" fmla="*/ 962760 w 3629991"/>
              <a:gd name="connsiteY59" fmla="*/ 390532 h 2624051"/>
              <a:gd name="connsiteX60" fmla="*/ 948246 w 3629991"/>
              <a:gd name="connsiteY60" fmla="*/ 346989 h 2624051"/>
              <a:gd name="connsiteX61" fmla="*/ 933732 w 3629991"/>
              <a:gd name="connsiteY61" fmla="*/ 303447 h 2624051"/>
              <a:gd name="connsiteX62" fmla="*/ 1456246 w 3629991"/>
              <a:gd name="connsiteY62" fmla="*/ 216361 h 2624051"/>
              <a:gd name="connsiteX63" fmla="*/ 1601389 w 3629991"/>
              <a:gd name="connsiteY63" fmla="*/ 172818 h 2624051"/>
              <a:gd name="connsiteX64" fmla="*/ 1644932 w 3629991"/>
              <a:gd name="connsiteY64" fmla="*/ 158304 h 2624051"/>
              <a:gd name="connsiteX65" fmla="*/ 1891675 w 3629991"/>
              <a:gd name="connsiteY65" fmla="*/ 172818 h 2624051"/>
              <a:gd name="connsiteX66" fmla="*/ 2065846 w 3629991"/>
              <a:gd name="connsiteY66" fmla="*/ 259904 h 2624051"/>
              <a:gd name="connsiteX67" fmla="*/ 2152932 w 3629991"/>
              <a:gd name="connsiteY67" fmla="*/ 317961 h 2624051"/>
              <a:gd name="connsiteX68" fmla="*/ 2196475 w 3629991"/>
              <a:gd name="connsiteY68" fmla="*/ 361504 h 2624051"/>
              <a:gd name="connsiteX69" fmla="*/ 2254532 w 3629991"/>
              <a:gd name="connsiteY69" fmla="*/ 390532 h 2624051"/>
              <a:gd name="connsiteX70" fmla="*/ 2240018 w 3629991"/>
              <a:gd name="connsiteY70" fmla="*/ 187332 h 2624051"/>
              <a:gd name="connsiteX71" fmla="*/ 2181960 w 3629991"/>
              <a:gd name="connsiteY71" fmla="*/ 100247 h 2624051"/>
              <a:gd name="connsiteX72" fmla="*/ 2167446 w 3629991"/>
              <a:gd name="connsiteY72" fmla="*/ 56704 h 2624051"/>
              <a:gd name="connsiteX73" fmla="*/ 2138418 w 3629991"/>
              <a:gd name="connsiteY73" fmla="*/ 13161 h 2624051"/>
              <a:gd name="connsiteX74" fmla="*/ 2225503 w 3629991"/>
              <a:gd name="connsiteY74" fmla="*/ 27675 h 2624051"/>
              <a:gd name="connsiteX75" fmla="*/ 2312589 w 3629991"/>
              <a:gd name="connsiteY75" fmla="*/ 56704 h 2624051"/>
              <a:gd name="connsiteX76" fmla="*/ 2356132 w 3629991"/>
              <a:gd name="connsiteY76" fmla="*/ 71218 h 2624051"/>
              <a:gd name="connsiteX77" fmla="*/ 2893160 w 3629991"/>
              <a:gd name="connsiteY77" fmla="*/ 85732 h 2624051"/>
              <a:gd name="connsiteX78" fmla="*/ 2951218 w 3629991"/>
              <a:gd name="connsiteY78" fmla="*/ 100247 h 2624051"/>
              <a:gd name="connsiteX79" fmla="*/ 3081846 w 3629991"/>
              <a:gd name="connsiteY79" fmla="*/ 158304 h 2624051"/>
              <a:gd name="connsiteX80" fmla="*/ 3168932 w 3629991"/>
              <a:gd name="connsiteY80" fmla="*/ 216361 h 2624051"/>
              <a:gd name="connsiteX81" fmla="*/ 3212475 w 3629991"/>
              <a:gd name="connsiteY81" fmla="*/ 245389 h 2624051"/>
              <a:gd name="connsiteX82" fmla="*/ 3270532 w 3629991"/>
              <a:gd name="connsiteY82" fmla="*/ 274418 h 2624051"/>
              <a:gd name="connsiteX83" fmla="*/ 3357618 w 3629991"/>
              <a:gd name="connsiteY83" fmla="*/ 317961 h 2624051"/>
              <a:gd name="connsiteX84" fmla="*/ 3415675 w 3629991"/>
              <a:gd name="connsiteY84" fmla="*/ 361504 h 2624051"/>
              <a:gd name="connsiteX85" fmla="*/ 3459218 w 3629991"/>
              <a:gd name="connsiteY85" fmla="*/ 376018 h 2624051"/>
              <a:gd name="connsiteX86" fmla="*/ 3517275 w 3629991"/>
              <a:gd name="connsiteY86" fmla="*/ 463104 h 2624051"/>
              <a:gd name="connsiteX87" fmla="*/ 3560818 w 3629991"/>
              <a:gd name="connsiteY87" fmla="*/ 506647 h 2624051"/>
              <a:gd name="connsiteX88" fmla="*/ 3589846 w 3629991"/>
              <a:gd name="connsiteY88" fmla="*/ 593732 h 2624051"/>
              <a:gd name="connsiteX89" fmla="*/ 3604360 w 3629991"/>
              <a:gd name="connsiteY89" fmla="*/ 637275 h 2624051"/>
              <a:gd name="connsiteX90" fmla="*/ 3604360 w 3629991"/>
              <a:gd name="connsiteY90" fmla="*/ 1014647 h 2624051"/>
              <a:gd name="connsiteX91" fmla="*/ 3575332 w 3629991"/>
              <a:gd name="connsiteY91" fmla="*/ 1130761 h 2624051"/>
              <a:gd name="connsiteX92" fmla="*/ 3502760 w 3629991"/>
              <a:gd name="connsiteY92" fmla="*/ 1217847 h 2624051"/>
              <a:gd name="connsiteX93" fmla="*/ 3488246 w 3629991"/>
              <a:gd name="connsiteY93" fmla="*/ 1261389 h 2624051"/>
              <a:gd name="connsiteX94" fmla="*/ 3430189 w 3629991"/>
              <a:gd name="connsiteY94" fmla="*/ 1348475 h 2624051"/>
              <a:gd name="connsiteX95" fmla="*/ 3459218 w 3629991"/>
              <a:gd name="connsiteY95" fmla="*/ 1667789 h 262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629991" h="2624051">
                <a:moveTo>
                  <a:pt x="3459218" y="1667789"/>
                </a:moveTo>
                <a:cubicBezTo>
                  <a:pt x="3468894" y="1728265"/>
                  <a:pt x="3482121" y="1694999"/>
                  <a:pt x="3488246" y="1711332"/>
                </a:cubicBezTo>
                <a:cubicBezTo>
                  <a:pt x="3510347" y="1770268"/>
                  <a:pt x="3516776" y="1980119"/>
                  <a:pt x="3517275" y="1987104"/>
                </a:cubicBezTo>
                <a:cubicBezTo>
                  <a:pt x="3507359" y="2185412"/>
                  <a:pt x="3525105" y="2206439"/>
                  <a:pt x="3488246" y="2335447"/>
                </a:cubicBezTo>
                <a:cubicBezTo>
                  <a:pt x="3477484" y="2373114"/>
                  <a:pt x="3448503" y="2455133"/>
                  <a:pt x="3415675" y="2466075"/>
                </a:cubicBezTo>
                <a:lnTo>
                  <a:pt x="3372132" y="2480589"/>
                </a:lnTo>
                <a:cubicBezTo>
                  <a:pt x="3357618" y="2490265"/>
                  <a:pt x="3341990" y="2498451"/>
                  <a:pt x="3328589" y="2509618"/>
                </a:cubicBezTo>
                <a:cubicBezTo>
                  <a:pt x="3312820" y="2522759"/>
                  <a:pt x="3302125" y="2541775"/>
                  <a:pt x="3285046" y="2553161"/>
                </a:cubicBezTo>
                <a:cubicBezTo>
                  <a:pt x="3257411" y="2571584"/>
                  <a:pt x="3148506" y="2580960"/>
                  <a:pt x="3139903" y="2582189"/>
                </a:cubicBezTo>
                <a:cubicBezTo>
                  <a:pt x="3125389" y="2587027"/>
                  <a:pt x="3111566" y="2595014"/>
                  <a:pt x="3096360" y="2596704"/>
                </a:cubicBezTo>
                <a:cubicBezTo>
                  <a:pt x="2850244" y="2624051"/>
                  <a:pt x="2752193" y="2606702"/>
                  <a:pt x="2472246" y="2596704"/>
                </a:cubicBezTo>
                <a:cubicBezTo>
                  <a:pt x="2457732" y="2591866"/>
                  <a:pt x="2442387" y="2589031"/>
                  <a:pt x="2428703" y="2582189"/>
                </a:cubicBezTo>
                <a:cubicBezTo>
                  <a:pt x="2413101" y="2574388"/>
                  <a:pt x="2401194" y="2560032"/>
                  <a:pt x="2385160" y="2553161"/>
                </a:cubicBezTo>
                <a:cubicBezTo>
                  <a:pt x="2366825" y="2545303"/>
                  <a:pt x="2346455" y="2543485"/>
                  <a:pt x="2327103" y="2538647"/>
                </a:cubicBezTo>
                <a:cubicBezTo>
                  <a:pt x="2240633" y="2480999"/>
                  <a:pt x="2218227" y="2504833"/>
                  <a:pt x="2254532" y="2408018"/>
                </a:cubicBezTo>
                <a:cubicBezTo>
                  <a:pt x="2260657" y="2391685"/>
                  <a:pt x="2275759" y="2380077"/>
                  <a:pt x="2283560" y="2364475"/>
                </a:cubicBezTo>
                <a:cubicBezTo>
                  <a:pt x="2290402" y="2350791"/>
                  <a:pt x="2291233" y="2334616"/>
                  <a:pt x="2298075" y="2320932"/>
                </a:cubicBezTo>
                <a:cubicBezTo>
                  <a:pt x="2305876" y="2305330"/>
                  <a:pt x="2319302" y="2292991"/>
                  <a:pt x="2327103" y="2277389"/>
                </a:cubicBezTo>
                <a:cubicBezTo>
                  <a:pt x="2333945" y="2263705"/>
                  <a:pt x="2354348" y="2242333"/>
                  <a:pt x="2341618" y="2233847"/>
                </a:cubicBezTo>
                <a:cubicBezTo>
                  <a:pt x="2325020" y="2222782"/>
                  <a:pt x="2302741" y="2242881"/>
                  <a:pt x="2283560" y="2248361"/>
                </a:cubicBezTo>
                <a:cubicBezTo>
                  <a:pt x="2137802" y="2290005"/>
                  <a:pt x="2363463" y="2232015"/>
                  <a:pt x="2181960" y="2277389"/>
                </a:cubicBezTo>
                <a:cubicBezTo>
                  <a:pt x="2162608" y="2287065"/>
                  <a:pt x="2145386" y="2303840"/>
                  <a:pt x="2123903" y="2306418"/>
                </a:cubicBezTo>
                <a:cubicBezTo>
                  <a:pt x="1695227" y="2357859"/>
                  <a:pt x="1931932" y="2283321"/>
                  <a:pt x="1775560" y="2335447"/>
                </a:cubicBezTo>
                <a:cubicBezTo>
                  <a:pt x="1649770" y="2330609"/>
                  <a:pt x="1523774" y="2329593"/>
                  <a:pt x="1398189" y="2320932"/>
                </a:cubicBezTo>
                <a:cubicBezTo>
                  <a:pt x="1382926" y="2319879"/>
                  <a:pt x="1369357" y="2310621"/>
                  <a:pt x="1354646" y="2306418"/>
                </a:cubicBezTo>
                <a:cubicBezTo>
                  <a:pt x="1294023" y="2289097"/>
                  <a:pt x="1277931" y="2288794"/>
                  <a:pt x="1209503" y="2277389"/>
                </a:cubicBezTo>
                <a:cubicBezTo>
                  <a:pt x="1214341" y="2248361"/>
                  <a:pt x="1210857" y="2216626"/>
                  <a:pt x="1224018" y="2190304"/>
                </a:cubicBezTo>
                <a:cubicBezTo>
                  <a:pt x="1231819" y="2174702"/>
                  <a:pt x="1273076" y="2177824"/>
                  <a:pt x="1267560" y="2161275"/>
                </a:cubicBezTo>
                <a:cubicBezTo>
                  <a:pt x="1261252" y="2142351"/>
                  <a:pt x="1228610" y="2152493"/>
                  <a:pt x="1209503" y="2146761"/>
                </a:cubicBezTo>
                <a:cubicBezTo>
                  <a:pt x="1180195" y="2137968"/>
                  <a:pt x="1152422" y="2123733"/>
                  <a:pt x="1122418" y="2117732"/>
                </a:cubicBezTo>
                <a:cubicBezTo>
                  <a:pt x="974894" y="2088228"/>
                  <a:pt x="1110429" y="2118455"/>
                  <a:pt x="1006303" y="2088704"/>
                </a:cubicBezTo>
                <a:cubicBezTo>
                  <a:pt x="958465" y="2075036"/>
                  <a:pt x="925572" y="2069654"/>
                  <a:pt x="875675" y="2059675"/>
                </a:cubicBezTo>
                <a:cubicBezTo>
                  <a:pt x="856323" y="2049999"/>
                  <a:pt x="836532" y="2041155"/>
                  <a:pt x="817618" y="2030647"/>
                </a:cubicBezTo>
                <a:cubicBezTo>
                  <a:pt x="765098" y="2001469"/>
                  <a:pt x="746871" y="1988320"/>
                  <a:pt x="701503" y="1958075"/>
                </a:cubicBezTo>
                <a:cubicBezTo>
                  <a:pt x="639523" y="1865105"/>
                  <a:pt x="620968" y="1886918"/>
                  <a:pt x="672475" y="1783904"/>
                </a:cubicBezTo>
                <a:cubicBezTo>
                  <a:pt x="688077" y="1752699"/>
                  <a:pt x="730532" y="1696818"/>
                  <a:pt x="730532" y="1696818"/>
                </a:cubicBezTo>
                <a:cubicBezTo>
                  <a:pt x="720856" y="1682304"/>
                  <a:pt x="713092" y="1666313"/>
                  <a:pt x="701503" y="1653275"/>
                </a:cubicBezTo>
                <a:cubicBezTo>
                  <a:pt x="629195" y="1571929"/>
                  <a:pt x="637056" y="1581280"/>
                  <a:pt x="570875" y="1537161"/>
                </a:cubicBezTo>
                <a:cubicBezTo>
                  <a:pt x="556361" y="1517809"/>
                  <a:pt x="541392" y="1498789"/>
                  <a:pt x="527332" y="1479104"/>
                </a:cubicBezTo>
                <a:cubicBezTo>
                  <a:pt x="517193" y="1464909"/>
                  <a:pt x="510638" y="1447896"/>
                  <a:pt x="498303" y="1435561"/>
                </a:cubicBezTo>
                <a:cubicBezTo>
                  <a:pt x="481198" y="1418456"/>
                  <a:pt x="459598" y="1406532"/>
                  <a:pt x="440246" y="1392018"/>
                </a:cubicBezTo>
                <a:cubicBezTo>
                  <a:pt x="420894" y="1362989"/>
                  <a:pt x="393221" y="1338030"/>
                  <a:pt x="382189" y="1304932"/>
                </a:cubicBezTo>
                <a:cubicBezTo>
                  <a:pt x="377351" y="1290418"/>
                  <a:pt x="371617" y="1276172"/>
                  <a:pt x="367675" y="1261389"/>
                </a:cubicBezTo>
                <a:cubicBezTo>
                  <a:pt x="304670" y="1025122"/>
                  <a:pt x="347083" y="1156072"/>
                  <a:pt x="309618" y="1043675"/>
                </a:cubicBezTo>
                <a:cubicBezTo>
                  <a:pt x="306255" y="1020137"/>
                  <a:pt x="295252" y="918232"/>
                  <a:pt x="280589" y="884018"/>
                </a:cubicBezTo>
                <a:cubicBezTo>
                  <a:pt x="273717" y="867984"/>
                  <a:pt x="259913" y="855789"/>
                  <a:pt x="251560" y="840475"/>
                </a:cubicBezTo>
                <a:cubicBezTo>
                  <a:pt x="230839" y="802486"/>
                  <a:pt x="207187" y="765414"/>
                  <a:pt x="193503" y="724361"/>
                </a:cubicBezTo>
                <a:cubicBezTo>
                  <a:pt x="188665" y="709847"/>
                  <a:pt x="186419" y="694192"/>
                  <a:pt x="178989" y="680818"/>
                </a:cubicBezTo>
                <a:cubicBezTo>
                  <a:pt x="162046" y="650320"/>
                  <a:pt x="136535" y="624937"/>
                  <a:pt x="120932" y="593732"/>
                </a:cubicBezTo>
                <a:cubicBezTo>
                  <a:pt x="111256" y="574380"/>
                  <a:pt x="103035" y="554228"/>
                  <a:pt x="91903" y="535675"/>
                </a:cubicBezTo>
                <a:cubicBezTo>
                  <a:pt x="73953" y="505759"/>
                  <a:pt x="0" y="440127"/>
                  <a:pt x="33846" y="448589"/>
                </a:cubicBezTo>
                <a:lnTo>
                  <a:pt x="91903" y="463104"/>
                </a:lnTo>
                <a:cubicBezTo>
                  <a:pt x="106417" y="472780"/>
                  <a:pt x="119413" y="485260"/>
                  <a:pt x="135446" y="492132"/>
                </a:cubicBezTo>
                <a:cubicBezTo>
                  <a:pt x="180344" y="511374"/>
                  <a:pt x="295924" y="517400"/>
                  <a:pt x="324132" y="521161"/>
                </a:cubicBezTo>
                <a:cubicBezTo>
                  <a:pt x="353303" y="525050"/>
                  <a:pt x="382360" y="529904"/>
                  <a:pt x="411218" y="535675"/>
                </a:cubicBezTo>
                <a:cubicBezTo>
                  <a:pt x="430779" y="539587"/>
                  <a:pt x="449396" y="548532"/>
                  <a:pt x="469275" y="550189"/>
                </a:cubicBezTo>
                <a:cubicBezTo>
                  <a:pt x="565823" y="558235"/>
                  <a:pt x="662798" y="559866"/>
                  <a:pt x="759560" y="564704"/>
                </a:cubicBezTo>
                <a:cubicBezTo>
                  <a:pt x="919705" y="596732"/>
                  <a:pt x="857896" y="578129"/>
                  <a:pt x="948246" y="608247"/>
                </a:cubicBezTo>
                <a:cubicBezTo>
                  <a:pt x="967598" y="603409"/>
                  <a:pt x="999995" y="612656"/>
                  <a:pt x="1006303" y="593732"/>
                </a:cubicBezTo>
                <a:cubicBezTo>
                  <a:pt x="1021561" y="547957"/>
                  <a:pt x="977791" y="435625"/>
                  <a:pt x="962760" y="390532"/>
                </a:cubicBezTo>
                <a:lnTo>
                  <a:pt x="948246" y="346989"/>
                </a:lnTo>
                <a:lnTo>
                  <a:pt x="933732" y="303447"/>
                </a:lnTo>
                <a:cubicBezTo>
                  <a:pt x="981824" y="62982"/>
                  <a:pt x="921142" y="243802"/>
                  <a:pt x="1456246" y="216361"/>
                </a:cubicBezTo>
                <a:cubicBezTo>
                  <a:pt x="1482172" y="215031"/>
                  <a:pt x="1590201" y="176547"/>
                  <a:pt x="1601389" y="172818"/>
                </a:cubicBezTo>
                <a:lnTo>
                  <a:pt x="1644932" y="158304"/>
                </a:lnTo>
                <a:cubicBezTo>
                  <a:pt x="1727180" y="163142"/>
                  <a:pt x="1809977" y="162162"/>
                  <a:pt x="1891675" y="172818"/>
                </a:cubicBezTo>
                <a:cubicBezTo>
                  <a:pt x="1966382" y="182562"/>
                  <a:pt x="2005151" y="219441"/>
                  <a:pt x="2065846" y="259904"/>
                </a:cubicBezTo>
                <a:cubicBezTo>
                  <a:pt x="2065851" y="259907"/>
                  <a:pt x="2152928" y="317957"/>
                  <a:pt x="2152932" y="317961"/>
                </a:cubicBezTo>
                <a:cubicBezTo>
                  <a:pt x="2167446" y="332475"/>
                  <a:pt x="2179772" y="349573"/>
                  <a:pt x="2196475" y="361504"/>
                </a:cubicBezTo>
                <a:cubicBezTo>
                  <a:pt x="2214081" y="374080"/>
                  <a:pt x="2235180" y="380856"/>
                  <a:pt x="2254532" y="390532"/>
                </a:cubicBezTo>
                <a:cubicBezTo>
                  <a:pt x="2249694" y="322799"/>
                  <a:pt x="2256488" y="253210"/>
                  <a:pt x="2240018" y="187332"/>
                </a:cubicBezTo>
                <a:cubicBezTo>
                  <a:pt x="2231556" y="153486"/>
                  <a:pt x="2181960" y="100247"/>
                  <a:pt x="2181960" y="100247"/>
                </a:cubicBezTo>
                <a:cubicBezTo>
                  <a:pt x="2177122" y="85733"/>
                  <a:pt x="2174288" y="70388"/>
                  <a:pt x="2167446" y="56704"/>
                </a:cubicBezTo>
                <a:cubicBezTo>
                  <a:pt x="2159645" y="41102"/>
                  <a:pt x="2122816" y="20962"/>
                  <a:pt x="2138418" y="13161"/>
                </a:cubicBezTo>
                <a:cubicBezTo>
                  <a:pt x="2164740" y="0"/>
                  <a:pt x="2196953" y="20537"/>
                  <a:pt x="2225503" y="27675"/>
                </a:cubicBezTo>
                <a:cubicBezTo>
                  <a:pt x="2255188" y="35096"/>
                  <a:pt x="2283560" y="47028"/>
                  <a:pt x="2312589" y="56704"/>
                </a:cubicBezTo>
                <a:cubicBezTo>
                  <a:pt x="2327103" y="61542"/>
                  <a:pt x="2340838" y="70805"/>
                  <a:pt x="2356132" y="71218"/>
                </a:cubicBezTo>
                <a:lnTo>
                  <a:pt x="2893160" y="85732"/>
                </a:lnTo>
                <a:cubicBezTo>
                  <a:pt x="2912513" y="90570"/>
                  <a:pt x="2932293" y="93939"/>
                  <a:pt x="2951218" y="100247"/>
                </a:cubicBezTo>
                <a:cubicBezTo>
                  <a:pt x="2983979" y="111167"/>
                  <a:pt x="3050230" y="139334"/>
                  <a:pt x="3081846" y="158304"/>
                </a:cubicBezTo>
                <a:cubicBezTo>
                  <a:pt x="3111762" y="176254"/>
                  <a:pt x="3139903" y="197009"/>
                  <a:pt x="3168932" y="216361"/>
                </a:cubicBezTo>
                <a:cubicBezTo>
                  <a:pt x="3183446" y="226037"/>
                  <a:pt x="3196873" y="237588"/>
                  <a:pt x="3212475" y="245389"/>
                </a:cubicBezTo>
                <a:cubicBezTo>
                  <a:pt x="3231827" y="255065"/>
                  <a:pt x="3251746" y="263683"/>
                  <a:pt x="3270532" y="274418"/>
                </a:cubicBezTo>
                <a:cubicBezTo>
                  <a:pt x="3349312" y="319436"/>
                  <a:pt x="3277786" y="291351"/>
                  <a:pt x="3357618" y="317961"/>
                </a:cubicBezTo>
                <a:cubicBezTo>
                  <a:pt x="3376970" y="332475"/>
                  <a:pt x="3394672" y="349502"/>
                  <a:pt x="3415675" y="361504"/>
                </a:cubicBezTo>
                <a:cubicBezTo>
                  <a:pt x="3428959" y="369095"/>
                  <a:pt x="3448400" y="365200"/>
                  <a:pt x="3459218" y="376018"/>
                </a:cubicBezTo>
                <a:cubicBezTo>
                  <a:pt x="3483888" y="400688"/>
                  <a:pt x="3492605" y="438434"/>
                  <a:pt x="3517275" y="463104"/>
                </a:cubicBezTo>
                <a:lnTo>
                  <a:pt x="3560818" y="506647"/>
                </a:lnTo>
                <a:lnTo>
                  <a:pt x="3589846" y="593732"/>
                </a:lnTo>
                <a:lnTo>
                  <a:pt x="3604360" y="637275"/>
                </a:lnTo>
                <a:cubicBezTo>
                  <a:pt x="3623431" y="808905"/>
                  <a:pt x="3629991" y="801055"/>
                  <a:pt x="3604360" y="1014647"/>
                </a:cubicBezTo>
                <a:cubicBezTo>
                  <a:pt x="3599607" y="1054259"/>
                  <a:pt x="3597462" y="1097566"/>
                  <a:pt x="3575332" y="1130761"/>
                </a:cubicBezTo>
                <a:cubicBezTo>
                  <a:pt x="3534917" y="1191383"/>
                  <a:pt x="3558638" y="1161969"/>
                  <a:pt x="3502760" y="1217847"/>
                </a:cubicBezTo>
                <a:cubicBezTo>
                  <a:pt x="3497922" y="1232361"/>
                  <a:pt x="3495676" y="1248015"/>
                  <a:pt x="3488246" y="1261389"/>
                </a:cubicBezTo>
                <a:cubicBezTo>
                  <a:pt x="3471303" y="1291887"/>
                  <a:pt x="3430189" y="1348475"/>
                  <a:pt x="3430189" y="1348475"/>
                </a:cubicBezTo>
                <a:cubicBezTo>
                  <a:pt x="3446408" y="1624197"/>
                  <a:pt x="3449542" y="1607313"/>
                  <a:pt x="3459218" y="166778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আসাদুল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বাদাঘাট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কারি প্রাথমিক বিদ্যালয়</a:t>
            </a: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তাহিরপুর,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সুনামগঞ্জ।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781800" y="2819400"/>
            <a:ext cx="3637756" cy="3077028"/>
          </a:xfrm>
          <a:custGeom>
            <a:avLst/>
            <a:gdLst>
              <a:gd name="connsiteX0" fmla="*/ 174172 w 3186884"/>
              <a:gd name="connsiteY0" fmla="*/ 1785257 h 3077028"/>
              <a:gd name="connsiteX1" fmla="*/ 130629 w 3186884"/>
              <a:gd name="connsiteY1" fmla="*/ 1756228 h 3077028"/>
              <a:gd name="connsiteX2" fmla="*/ 87086 w 3186884"/>
              <a:gd name="connsiteY2" fmla="*/ 1669143 h 3077028"/>
              <a:gd name="connsiteX3" fmla="*/ 29029 w 3186884"/>
              <a:gd name="connsiteY3" fmla="*/ 1524000 h 3077028"/>
              <a:gd name="connsiteX4" fmla="*/ 14515 w 3186884"/>
              <a:gd name="connsiteY4" fmla="*/ 1480457 h 3077028"/>
              <a:gd name="connsiteX5" fmla="*/ 0 w 3186884"/>
              <a:gd name="connsiteY5" fmla="*/ 1436914 h 3077028"/>
              <a:gd name="connsiteX6" fmla="*/ 14515 w 3186884"/>
              <a:gd name="connsiteY6" fmla="*/ 1219200 h 3077028"/>
              <a:gd name="connsiteX7" fmla="*/ 29029 w 3186884"/>
              <a:gd name="connsiteY7" fmla="*/ 1175657 h 3077028"/>
              <a:gd name="connsiteX8" fmla="*/ 58058 w 3186884"/>
              <a:gd name="connsiteY8" fmla="*/ 1059543 h 3077028"/>
              <a:gd name="connsiteX9" fmla="*/ 116115 w 3186884"/>
              <a:gd name="connsiteY9" fmla="*/ 972457 h 3077028"/>
              <a:gd name="connsiteX10" fmla="*/ 145143 w 3186884"/>
              <a:gd name="connsiteY10" fmla="*/ 928914 h 3077028"/>
              <a:gd name="connsiteX11" fmla="*/ 188686 w 3186884"/>
              <a:gd name="connsiteY11" fmla="*/ 841828 h 3077028"/>
              <a:gd name="connsiteX12" fmla="*/ 232229 w 3186884"/>
              <a:gd name="connsiteY12" fmla="*/ 812800 h 3077028"/>
              <a:gd name="connsiteX13" fmla="*/ 275772 w 3186884"/>
              <a:gd name="connsiteY13" fmla="*/ 769257 h 3077028"/>
              <a:gd name="connsiteX14" fmla="*/ 333829 w 3186884"/>
              <a:gd name="connsiteY14" fmla="*/ 754743 h 3077028"/>
              <a:gd name="connsiteX15" fmla="*/ 420915 w 3186884"/>
              <a:gd name="connsiteY15" fmla="*/ 711200 h 3077028"/>
              <a:gd name="connsiteX16" fmla="*/ 508000 w 3186884"/>
              <a:gd name="connsiteY16" fmla="*/ 667657 h 3077028"/>
              <a:gd name="connsiteX17" fmla="*/ 653143 w 3186884"/>
              <a:gd name="connsiteY17" fmla="*/ 653143 h 3077028"/>
              <a:gd name="connsiteX18" fmla="*/ 827315 w 3186884"/>
              <a:gd name="connsiteY18" fmla="*/ 624114 h 3077028"/>
              <a:gd name="connsiteX19" fmla="*/ 885372 w 3186884"/>
              <a:gd name="connsiteY19" fmla="*/ 609600 h 3077028"/>
              <a:gd name="connsiteX20" fmla="*/ 914400 w 3186884"/>
              <a:gd name="connsiteY20" fmla="*/ 566057 h 3077028"/>
              <a:gd name="connsiteX21" fmla="*/ 928915 w 3186884"/>
              <a:gd name="connsiteY21" fmla="*/ 478971 h 3077028"/>
              <a:gd name="connsiteX22" fmla="*/ 972458 w 3186884"/>
              <a:gd name="connsiteY22" fmla="*/ 464457 h 3077028"/>
              <a:gd name="connsiteX23" fmla="*/ 1016000 w 3186884"/>
              <a:gd name="connsiteY23" fmla="*/ 566057 h 3077028"/>
              <a:gd name="connsiteX24" fmla="*/ 1045029 w 3186884"/>
              <a:gd name="connsiteY24" fmla="*/ 653143 h 3077028"/>
              <a:gd name="connsiteX25" fmla="*/ 1059543 w 3186884"/>
              <a:gd name="connsiteY25" fmla="*/ 754743 h 3077028"/>
              <a:gd name="connsiteX26" fmla="*/ 1219200 w 3186884"/>
              <a:gd name="connsiteY26" fmla="*/ 711200 h 3077028"/>
              <a:gd name="connsiteX27" fmla="*/ 1233715 w 3186884"/>
              <a:gd name="connsiteY27" fmla="*/ 667657 h 3077028"/>
              <a:gd name="connsiteX28" fmla="*/ 1320800 w 3186884"/>
              <a:gd name="connsiteY28" fmla="*/ 595086 h 3077028"/>
              <a:gd name="connsiteX29" fmla="*/ 1364343 w 3186884"/>
              <a:gd name="connsiteY29" fmla="*/ 580571 h 3077028"/>
              <a:gd name="connsiteX30" fmla="*/ 1451429 w 3186884"/>
              <a:gd name="connsiteY30" fmla="*/ 508000 h 3077028"/>
              <a:gd name="connsiteX31" fmla="*/ 1567543 w 3186884"/>
              <a:gd name="connsiteY31" fmla="*/ 449943 h 3077028"/>
              <a:gd name="connsiteX32" fmla="*/ 1611086 w 3186884"/>
              <a:gd name="connsiteY32" fmla="*/ 420914 h 3077028"/>
              <a:gd name="connsiteX33" fmla="*/ 1698172 w 3186884"/>
              <a:gd name="connsiteY33" fmla="*/ 391886 h 3077028"/>
              <a:gd name="connsiteX34" fmla="*/ 1741715 w 3186884"/>
              <a:gd name="connsiteY34" fmla="*/ 420914 h 3077028"/>
              <a:gd name="connsiteX35" fmla="*/ 1770743 w 3186884"/>
              <a:gd name="connsiteY35" fmla="*/ 522514 h 3077028"/>
              <a:gd name="connsiteX36" fmla="*/ 1785258 w 3186884"/>
              <a:gd name="connsiteY36" fmla="*/ 711200 h 3077028"/>
              <a:gd name="connsiteX37" fmla="*/ 2032000 w 3186884"/>
              <a:gd name="connsiteY37" fmla="*/ 696686 h 3077028"/>
              <a:gd name="connsiteX38" fmla="*/ 2119086 w 3186884"/>
              <a:gd name="connsiteY38" fmla="*/ 667657 h 3077028"/>
              <a:gd name="connsiteX39" fmla="*/ 2162629 w 3186884"/>
              <a:gd name="connsiteY39" fmla="*/ 624114 h 3077028"/>
              <a:gd name="connsiteX40" fmla="*/ 2191658 w 3186884"/>
              <a:gd name="connsiteY40" fmla="*/ 580571 h 3077028"/>
              <a:gd name="connsiteX41" fmla="*/ 2235200 w 3186884"/>
              <a:gd name="connsiteY41" fmla="*/ 551543 h 3077028"/>
              <a:gd name="connsiteX42" fmla="*/ 2264229 w 3186884"/>
              <a:gd name="connsiteY42" fmla="*/ 508000 h 3077028"/>
              <a:gd name="connsiteX43" fmla="*/ 2322286 w 3186884"/>
              <a:gd name="connsiteY43" fmla="*/ 464457 h 3077028"/>
              <a:gd name="connsiteX44" fmla="*/ 2365829 w 3186884"/>
              <a:gd name="connsiteY44" fmla="*/ 420914 h 3077028"/>
              <a:gd name="connsiteX45" fmla="*/ 2423886 w 3186884"/>
              <a:gd name="connsiteY45" fmla="*/ 377371 h 3077028"/>
              <a:gd name="connsiteX46" fmla="*/ 2510972 w 3186884"/>
              <a:gd name="connsiteY46" fmla="*/ 319314 h 3077028"/>
              <a:gd name="connsiteX47" fmla="*/ 2598058 w 3186884"/>
              <a:gd name="connsiteY47" fmla="*/ 246743 h 3077028"/>
              <a:gd name="connsiteX48" fmla="*/ 2656115 w 3186884"/>
              <a:gd name="connsiteY48" fmla="*/ 217714 h 3077028"/>
              <a:gd name="connsiteX49" fmla="*/ 2772229 w 3186884"/>
              <a:gd name="connsiteY49" fmla="*/ 130628 h 3077028"/>
              <a:gd name="connsiteX50" fmla="*/ 2815772 w 3186884"/>
              <a:gd name="connsiteY50" fmla="*/ 116114 h 3077028"/>
              <a:gd name="connsiteX51" fmla="*/ 2888343 w 3186884"/>
              <a:gd name="connsiteY51" fmla="*/ 87086 h 3077028"/>
              <a:gd name="connsiteX52" fmla="*/ 3018972 w 3186884"/>
              <a:gd name="connsiteY52" fmla="*/ 43543 h 3077028"/>
              <a:gd name="connsiteX53" fmla="*/ 3062515 w 3186884"/>
              <a:gd name="connsiteY53" fmla="*/ 29028 h 3077028"/>
              <a:gd name="connsiteX54" fmla="*/ 3120572 w 3186884"/>
              <a:gd name="connsiteY54" fmla="*/ 0 h 3077028"/>
              <a:gd name="connsiteX55" fmla="*/ 3106058 w 3186884"/>
              <a:gd name="connsiteY55" fmla="*/ 101600 h 3077028"/>
              <a:gd name="connsiteX56" fmla="*/ 3077029 w 3186884"/>
              <a:gd name="connsiteY56" fmla="*/ 537028 h 3077028"/>
              <a:gd name="connsiteX57" fmla="*/ 3062515 w 3186884"/>
              <a:gd name="connsiteY57" fmla="*/ 885371 h 3077028"/>
              <a:gd name="connsiteX58" fmla="*/ 3048000 w 3186884"/>
              <a:gd name="connsiteY58" fmla="*/ 972457 h 3077028"/>
              <a:gd name="connsiteX59" fmla="*/ 3018972 w 3186884"/>
              <a:gd name="connsiteY59" fmla="*/ 1016000 h 3077028"/>
              <a:gd name="connsiteX60" fmla="*/ 2989943 w 3186884"/>
              <a:gd name="connsiteY60" fmla="*/ 1103086 h 3077028"/>
              <a:gd name="connsiteX61" fmla="*/ 2960915 w 3186884"/>
              <a:gd name="connsiteY61" fmla="*/ 1146628 h 3077028"/>
              <a:gd name="connsiteX62" fmla="*/ 2902858 w 3186884"/>
              <a:gd name="connsiteY62" fmla="*/ 1277257 h 3077028"/>
              <a:gd name="connsiteX63" fmla="*/ 3077029 w 3186884"/>
              <a:gd name="connsiteY63" fmla="*/ 1277257 h 3077028"/>
              <a:gd name="connsiteX64" fmla="*/ 3164115 w 3186884"/>
              <a:gd name="connsiteY64" fmla="*/ 1291771 h 3077028"/>
              <a:gd name="connsiteX65" fmla="*/ 3164115 w 3186884"/>
              <a:gd name="connsiteY65" fmla="*/ 1611086 h 3077028"/>
              <a:gd name="connsiteX66" fmla="*/ 3135086 w 3186884"/>
              <a:gd name="connsiteY66" fmla="*/ 1756228 h 3077028"/>
              <a:gd name="connsiteX67" fmla="*/ 3106058 w 3186884"/>
              <a:gd name="connsiteY67" fmla="*/ 1799771 h 3077028"/>
              <a:gd name="connsiteX68" fmla="*/ 3062515 w 3186884"/>
              <a:gd name="connsiteY68" fmla="*/ 1886857 h 3077028"/>
              <a:gd name="connsiteX69" fmla="*/ 2975429 w 3186884"/>
              <a:gd name="connsiteY69" fmla="*/ 1959428 h 3077028"/>
              <a:gd name="connsiteX70" fmla="*/ 2873829 w 3186884"/>
              <a:gd name="connsiteY70" fmla="*/ 2032000 h 3077028"/>
              <a:gd name="connsiteX71" fmla="*/ 2786743 w 3186884"/>
              <a:gd name="connsiteY71" fmla="*/ 2061028 h 3077028"/>
              <a:gd name="connsiteX72" fmla="*/ 2743200 w 3186884"/>
              <a:gd name="connsiteY72" fmla="*/ 2090057 h 3077028"/>
              <a:gd name="connsiteX73" fmla="*/ 2612572 w 3186884"/>
              <a:gd name="connsiteY73" fmla="*/ 2119086 h 3077028"/>
              <a:gd name="connsiteX74" fmla="*/ 2569029 w 3186884"/>
              <a:gd name="connsiteY74" fmla="*/ 2133600 h 3077028"/>
              <a:gd name="connsiteX75" fmla="*/ 2583543 w 3186884"/>
              <a:gd name="connsiteY75" fmla="*/ 2191657 h 3077028"/>
              <a:gd name="connsiteX76" fmla="*/ 2670629 w 3186884"/>
              <a:gd name="connsiteY76" fmla="*/ 2278743 h 3077028"/>
              <a:gd name="connsiteX77" fmla="*/ 2685143 w 3186884"/>
              <a:gd name="connsiteY77" fmla="*/ 2322286 h 3077028"/>
              <a:gd name="connsiteX78" fmla="*/ 2641600 w 3186884"/>
              <a:gd name="connsiteY78" fmla="*/ 2409371 h 3077028"/>
              <a:gd name="connsiteX79" fmla="*/ 2612572 w 3186884"/>
              <a:gd name="connsiteY79" fmla="*/ 2496457 h 3077028"/>
              <a:gd name="connsiteX80" fmla="*/ 2540000 w 3186884"/>
              <a:gd name="connsiteY80" fmla="*/ 2583543 h 3077028"/>
              <a:gd name="connsiteX81" fmla="*/ 2496458 w 3186884"/>
              <a:gd name="connsiteY81" fmla="*/ 2627086 h 3077028"/>
              <a:gd name="connsiteX82" fmla="*/ 2467429 w 3186884"/>
              <a:gd name="connsiteY82" fmla="*/ 2670628 h 3077028"/>
              <a:gd name="connsiteX83" fmla="*/ 2409372 w 3186884"/>
              <a:gd name="connsiteY83" fmla="*/ 2699657 h 3077028"/>
              <a:gd name="connsiteX84" fmla="*/ 2365829 w 3186884"/>
              <a:gd name="connsiteY84" fmla="*/ 2728686 h 3077028"/>
              <a:gd name="connsiteX85" fmla="*/ 2191658 w 3186884"/>
              <a:gd name="connsiteY85" fmla="*/ 2772228 h 3077028"/>
              <a:gd name="connsiteX86" fmla="*/ 2148115 w 3186884"/>
              <a:gd name="connsiteY86" fmla="*/ 2786743 h 3077028"/>
              <a:gd name="connsiteX87" fmla="*/ 1741715 w 3186884"/>
              <a:gd name="connsiteY87" fmla="*/ 2801257 h 3077028"/>
              <a:gd name="connsiteX88" fmla="*/ 1756229 w 3186884"/>
              <a:gd name="connsiteY88" fmla="*/ 2888343 h 3077028"/>
              <a:gd name="connsiteX89" fmla="*/ 1785258 w 3186884"/>
              <a:gd name="connsiteY89" fmla="*/ 2931886 h 3077028"/>
              <a:gd name="connsiteX90" fmla="*/ 1770743 w 3186884"/>
              <a:gd name="connsiteY90" fmla="*/ 3004457 h 3077028"/>
              <a:gd name="connsiteX91" fmla="*/ 1683658 w 3186884"/>
              <a:gd name="connsiteY91" fmla="*/ 3033486 h 3077028"/>
              <a:gd name="connsiteX92" fmla="*/ 1582058 w 3186884"/>
              <a:gd name="connsiteY92" fmla="*/ 3062514 h 3077028"/>
              <a:gd name="connsiteX93" fmla="*/ 1538515 w 3186884"/>
              <a:gd name="connsiteY93" fmla="*/ 3077028 h 3077028"/>
              <a:gd name="connsiteX94" fmla="*/ 1465943 w 3186884"/>
              <a:gd name="connsiteY94" fmla="*/ 3062514 h 3077028"/>
              <a:gd name="connsiteX95" fmla="*/ 1407886 w 3186884"/>
              <a:gd name="connsiteY95" fmla="*/ 3048000 h 3077028"/>
              <a:gd name="connsiteX96" fmla="*/ 1320800 w 3186884"/>
              <a:gd name="connsiteY96" fmla="*/ 3033486 h 3077028"/>
              <a:gd name="connsiteX97" fmla="*/ 1262743 w 3186884"/>
              <a:gd name="connsiteY97" fmla="*/ 3018971 h 3077028"/>
              <a:gd name="connsiteX98" fmla="*/ 1161143 w 3186884"/>
              <a:gd name="connsiteY98" fmla="*/ 3004457 h 3077028"/>
              <a:gd name="connsiteX99" fmla="*/ 1059543 w 3186884"/>
              <a:gd name="connsiteY99" fmla="*/ 2960914 h 3077028"/>
              <a:gd name="connsiteX100" fmla="*/ 1016000 w 3186884"/>
              <a:gd name="connsiteY100" fmla="*/ 2931886 h 3077028"/>
              <a:gd name="connsiteX101" fmla="*/ 957943 w 3186884"/>
              <a:gd name="connsiteY101" fmla="*/ 2917371 h 3077028"/>
              <a:gd name="connsiteX102" fmla="*/ 856343 w 3186884"/>
              <a:gd name="connsiteY102" fmla="*/ 2859314 h 3077028"/>
              <a:gd name="connsiteX103" fmla="*/ 798286 w 3186884"/>
              <a:gd name="connsiteY103" fmla="*/ 2801257 h 3077028"/>
              <a:gd name="connsiteX104" fmla="*/ 754743 w 3186884"/>
              <a:gd name="connsiteY104" fmla="*/ 2699657 h 3077028"/>
              <a:gd name="connsiteX105" fmla="*/ 740229 w 3186884"/>
              <a:gd name="connsiteY105" fmla="*/ 2656114 h 3077028"/>
              <a:gd name="connsiteX106" fmla="*/ 725715 w 3186884"/>
              <a:gd name="connsiteY106" fmla="*/ 2598057 h 3077028"/>
              <a:gd name="connsiteX107" fmla="*/ 696686 w 3186884"/>
              <a:gd name="connsiteY107" fmla="*/ 2554514 h 3077028"/>
              <a:gd name="connsiteX108" fmla="*/ 638629 w 3186884"/>
              <a:gd name="connsiteY108" fmla="*/ 2423886 h 3077028"/>
              <a:gd name="connsiteX109" fmla="*/ 595086 w 3186884"/>
              <a:gd name="connsiteY109" fmla="*/ 2322286 h 3077028"/>
              <a:gd name="connsiteX110" fmla="*/ 551543 w 3186884"/>
              <a:gd name="connsiteY110" fmla="*/ 2278743 h 3077028"/>
              <a:gd name="connsiteX111" fmla="*/ 493486 w 3186884"/>
              <a:gd name="connsiteY111" fmla="*/ 2191657 h 3077028"/>
              <a:gd name="connsiteX112" fmla="*/ 435429 w 3186884"/>
              <a:gd name="connsiteY112" fmla="*/ 2104571 h 3077028"/>
              <a:gd name="connsiteX113" fmla="*/ 406400 w 3186884"/>
              <a:gd name="connsiteY113" fmla="*/ 2061028 h 3077028"/>
              <a:gd name="connsiteX114" fmla="*/ 362858 w 3186884"/>
              <a:gd name="connsiteY114" fmla="*/ 2032000 h 3077028"/>
              <a:gd name="connsiteX115" fmla="*/ 290286 w 3186884"/>
              <a:gd name="connsiteY115" fmla="*/ 1901371 h 3077028"/>
              <a:gd name="connsiteX116" fmla="*/ 261258 w 3186884"/>
              <a:gd name="connsiteY116" fmla="*/ 1857828 h 3077028"/>
              <a:gd name="connsiteX117" fmla="*/ 188686 w 3186884"/>
              <a:gd name="connsiteY117" fmla="*/ 1727200 h 3077028"/>
              <a:gd name="connsiteX118" fmla="*/ 159658 w 3186884"/>
              <a:gd name="connsiteY118" fmla="*/ 1683657 h 3077028"/>
              <a:gd name="connsiteX119" fmla="*/ 101600 w 3186884"/>
              <a:gd name="connsiteY119" fmla="*/ 1654628 h 307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186884" h="3077028">
                <a:moveTo>
                  <a:pt x="174172" y="1785257"/>
                </a:moveTo>
                <a:cubicBezTo>
                  <a:pt x="159658" y="1775581"/>
                  <a:pt x="142964" y="1768563"/>
                  <a:pt x="130629" y="1756228"/>
                </a:cubicBezTo>
                <a:cubicBezTo>
                  <a:pt x="95761" y="1721361"/>
                  <a:pt x="104794" y="1710462"/>
                  <a:pt x="87086" y="1669143"/>
                </a:cubicBezTo>
                <a:cubicBezTo>
                  <a:pt x="23017" y="1519646"/>
                  <a:pt x="95104" y="1722224"/>
                  <a:pt x="29029" y="1524000"/>
                </a:cubicBezTo>
                <a:lnTo>
                  <a:pt x="14515" y="1480457"/>
                </a:lnTo>
                <a:lnTo>
                  <a:pt x="0" y="1436914"/>
                </a:lnTo>
                <a:cubicBezTo>
                  <a:pt x="4838" y="1364343"/>
                  <a:pt x="6483" y="1291488"/>
                  <a:pt x="14515" y="1219200"/>
                </a:cubicBezTo>
                <a:cubicBezTo>
                  <a:pt x="16205" y="1203994"/>
                  <a:pt x="25003" y="1190417"/>
                  <a:pt x="29029" y="1175657"/>
                </a:cubicBezTo>
                <a:cubicBezTo>
                  <a:pt x="39526" y="1137167"/>
                  <a:pt x="35928" y="1092738"/>
                  <a:pt x="58058" y="1059543"/>
                </a:cubicBezTo>
                <a:lnTo>
                  <a:pt x="116115" y="972457"/>
                </a:lnTo>
                <a:cubicBezTo>
                  <a:pt x="125791" y="957943"/>
                  <a:pt x="139627" y="945463"/>
                  <a:pt x="145143" y="928914"/>
                </a:cubicBezTo>
                <a:cubicBezTo>
                  <a:pt x="156948" y="893502"/>
                  <a:pt x="160551" y="869963"/>
                  <a:pt x="188686" y="841828"/>
                </a:cubicBezTo>
                <a:cubicBezTo>
                  <a:pt x="201021" y="829493"/>
                  <a:pt x="218828" y="823967"/>
                  <a:pt x="232229" y="812800"/>
                </a:cubicBezTo>
                <a:cubicBezTo>
                  <a:pt x="247998" y="799659"/>
                  <a:pt x="257950" y="779441"/>
                  <a:pt x="275772" y="769257"/>
                </a:cubicBezTo>
                <a:cubicBezTo>
                  <a:pt x="293092" y="759360"/>
                  <a:pt x="314477" y="759581"/>
                  <a:pt x="333829" y="754743"/>
                </a:cubicBezTo>
                <a:cubicBezTo>
                  <a:pt x="458618" y="671550"/>
                  <a:pt x="300731" y="771292"/>
                  <a:pt x="420915" y="711200"/>
                </a:cubicBezTo>
                <a:cubicBezTo>
                  <a:pt x="468756" y="687280"/>
                  <a:pt x="455304" y="675764"/>
                  <a:pt x="508000" y="667657"/>
                </a:cubicBezTo>
                <a:cubicBezTo>
                  <a:pt x="556057" y="660264"/>
                  <a:pt x="604854" y="658824"/>
                  <a:pt x="653143" y="653143"/>
                </a:cubicBezTo>
                <a:cubicBezTo>
                  <a:pt x="717502" y="645571"/>
                  <a:pt x="765662" y="637814"/>
                  <a:pt x="827315" y="624114"/>
                </a:cubicBezTo>
                <a:cubicBezTo>
                  <a:pt x="846788" y="619787"/>
                  <a:pt x="866020" y="614438"/>
                  <a:pt x="885372" y="609600"/>
                </a:cubicBezTo>
                <a:cubicBezTo>
                  <a:pt x="895048" y="595086"/>
                  <a:pt x="908884" y="582606"/>
                  <a:pt x="914400" y="566057"/>
                </a:cubicBezTo>
                <a:cubicBezTo>
                  <a:pt x="923706" y="538138"/>
                  <a:pt x="914314" y="504523"/>
                  <a:pt x="928915" y="478971"/>
                </a:cubicBezTo>
                <a:cubicBezTo>
                  <a:pt x="936506" y="465687"/>
                  <a:pt x="957944" y="469295"/>
                  <a:pt x="972458" y="464457"/>
                </a:cubicBezTo>
                <a:cubicBezTo>
                  <a:pt x="1019174" y="604607"/>
                  <a:pt x="944266" y="386722"/>
                  <a:pt x="1016000" y="566057"/>
                </a:cubicBezTo>
                <a:cubicBezTo>
                  <a:pt x="1027364" y="594467"/>
                  <a:pt x="1045029" y="653143"/>
                  <a:pt x="1045029" y="653143"/>
                </a:cubicBezTo>
                <a:cubicBezTo>
                  <a:pt x="1049867" y="687010"/>
                  <a:pt x="1031078" y="735767"/>
                  <a:pt x="1059543" y="754743"/>
                </a:cubicBezTo>
                <a:cubicBezTo>
                  <a:pt x="1113746" y="790878"/>
                  <a:pt x="1178630" y="738246"/>
                  <a:pt x="1219200" y="711200"/>
                </a:cubicBezTo>
                <a:cubicBezTo>
                  <a:pt x="1224038" y="696686"/>
                  <a:pt x="1225228" y="680387"/>
                  <a:pt x="1233715" y="667657"/>
                </a:cubicBezTo>
                <a:cubicBezTo>
                  <a:pt x="1249765" y="643582"/>
                  <a:pt x="1294025" y="608474"/>
                  <a:pt x="1320800" y="595086"/>
                </a:cubicBezTo>
                <a:cubicBezTo>
                  <a:pt x="1334484" y="588244"/>
                  <a:pt x="1350659" y="587413"/>
                  <a:pt x="1364343" y="580571"/>
                </a:cubicBezTo>
                <a:cubicBezTo>
                  <a:pt x="1477509" y="523988"/>
                  <a:pt x="1333723" y="582904"/>
                  <a:pt x="1451429" y="508000"/>
                </a:cubicBezTo>
                <a:cubicBezTo>
                  <a:pt x="1487937" y="484768"/>
                  <a:pt x="1531538" y="473947"/>
                  <a:pt x="1567543" y="449943"/>
                </a:cubicBezTo>
                <a:cubicBezTo>
                  <a:pt x="1582057" y="440267"/>
                  <a:pt x="1595145" y="427999"/>
                  <a:pt x="1611086" y="420914"/>
                </a:cubicBezTo>
                <a:cubicBezTo>
                  <a:pt x="1639048" y="408487"/>
                  <a:pt x="1698172" y="391886"/>
                  <a:pt x="1698172" y="391886"/>
                </a:cubicBezTo>
                <a:cubicBezTo>
                  <a:pt x="1712686" y="401562"/>
                  <a:pt x="1730818" y="407293"/>
                  <a:pt x="1741715" y="420914"/>
                </a:cubicBezTo>
                <a:cubicBezTo>
                  <a:pt x="1749286" y="430378"/>
                  <a:pt x="1769795" y="518722"/>
                  <a:pt x="1770743" y="522514"/>
                </a:cubicBezTo>
                <a:cubicBezTo>
                  <a:pt x="1775581" y="585409"/>
                  <a:pt x="1732771" y="676209"/>
                  <a:pt x="1785258" y="711200"/>
                </a:cubicBezTo>
                <a:cubicBezTo>
                  <a:pt x="1853810" y="756902"/>
                  <a:pt x="1950303" y="707342"/>
                  <a:pt x="2032000" y="696686"/>
                </a:cubicBezTo>
                <a:cubicBezTo>
                  <a:pt x="2062342" y="692728"/>
                  <a:pt x="2119086" y="667657"/>
                  <a:pt x="2119086" y="667657"/>
                </a:cubicBezTo>
                <a:cubicBezTo>
                  <a:pt x="2133600" y="653143"/>
                  <a:pt x="2149488" y="639883"/>
                  <a:pt x="2162629" y="624114"/>
                </a:cubicBezTo>
                <a:cubicBezTo>
                  <a:pt x="2173796" y="610713"/>
                  <a:pt x="2179323" y="592906"/>
                  <a:pt x="2191658" y="580571"/>
                </a:cubicBezTo>
                <a:cubicBezTo>
                  <a:pt x="2203993" y="568236"/>
                  <a:pt x="2220686" y="561219"/>
                  <a:pt x="2235200" y="551543"/>
                </a:cubicBezTo>
                <a:cubicBezTo>
                  <a:pt x="2244876" y="537029"/>
                  <a:pt x="2251894" y="520335"/>
                  <a:pt x="2264229" y="508000"/>
                </a:cubicBezTo>
                <a:cubicBezTo>
                  <a:pt x="2281334" y="490895"/>
                  <a:pt x="2303919" y="480200"/>
                  <a:pt x="2322286" y="464457"/>
                </a:cubicBezTo>
                <a:cubicBezTo>
                  <a:pt x="2337871" y="451099"/>
                  <a:pt x="2350244" y="434272"/>
                  <a:pt x="2365829" y="420914"/>
                </a:cubicBezTo>
                <a:cubicBezTo>
                  <a:pt x="2384196" y="405171"/>
                  <a:pt x="2405519" y="393114"/>
                  <a:pt x="2423886" y="377371"/>
                </a:cubicBezTo>
                <a:cubicBezTo>
                  <a:pt x="2493073" y="318068"/>
                  <a:pt x="2436906" y="344002"/>
                  <a:pt x="2510972" y="319314"/>
                </a:cubicBezTo>
                <a:cubicBezTo>
                  <a:pt x="2551000" y="279286"/>
                  <a:pt x="2550905" y="273687"/>
                  <a:pt x="2598058" y="246743"/>
                </a:cubicBezTo>
                <a:cubicBezTo>
                  <a:pt x="2616844" y="236008"/>
                  <a:pt x="2638112" y="229716"/>
                  <a:pt x="2656115" y="217714"/>
                </a:cubicBezTo>
                <a:cubicBezTo>
                  <a:pt x="2688154" y="196355"/>
                  <a:pt x="2733404" y="150041"/>
                  <a:pt x="2772229" y="130628"/>
                </a:cubicBezTo>
                <a:cubicBezTo>
                  <a:pt x="2785913" y="123786"/>
                  <a:pt x="2801447" y="121486"/>
                  <a:pt x="2815772" y="116114"/>
                </a:cubicBezTo>
                <a:cubicBezTo>
                  <a:pt x="2840167" y="106966"/>
                  <a:pt x="2863858" y="95990"/>
                  <a:pt x="2888343" y="87086"/>
                </a:cubicBezTo>
                <a:cubicBezTo>
                  <a:pt x="2888398" y="87066"/>
                  <a:pt x="2997173" y="50810"/>
                  <a:pt x="3018972" y="43543"/>
                </a:cubicBezTo>
                <a:cubicBezTo>
                  <a:pt x="3033486" y="38705"/>
                  <a:pt x="3048831" y="35870"/>
                  <a:pt x="3062515" y="29028"/>
                </a:cubicBezTo>
                <a:lnTo>
                  <a:pt x="3120572" y="0"/>
                </a:lnTo>
                <a:cubicBezTo>
                  <a:pt x="3115734" y="33867"/>
                  <a:pt x="3109836" y="67599"/>
                  <a:pt x="3106058" y="101600"/>
                </a:cubicBezTo>
                <a:cubicBezTo>
                  <a:pt x="3088875" y="256246"/>
                  <a:pt x="3084591" y="374437"/>
                  <a:pt x="3077029" y="537028"/>
                </a:cubicBezTo>
                <a:cubicBezTo>
                  <a:pt x="3071630" y="653118"/>
                  <a:pt x="3070246" y="769413"/>
                  <a:pt x="3062515" y="885371"/>
                </a:cubicBezTo>
                <a:cubicBezTo>
                  <a:pt x="3060557" y="914735"/>
                  <a:pt x="3057306" y="944538"/>
                  <a:pt x="3048000" y="972457"/>
                </a:cubicBezTo>
                <a:cubicBezTo>
                  <a:pt x="3042484" y="989006"/>
                  <a:pt x="3026057" y="1000060"/>
                  <a:pt x="3018972" y="1016000"/>
                </a:cubicBezTo>
                <a:cubicBezTo>
                  <a:pt x="3006545" y="1043962"/>
                  <a:pt x="3006916" y="1077626"/>
                  <a:pt x="2989943" y="1103086"/>
                </a:cubicBezTo>
                <a:cubicBezTo>
                  <a:pt x="2980267" y="1117600"/>
                  <a:pt x="2968000" y="1130688"/>
                  <a:pt x="2960915" y="1146628"/>
                </a:cubicBezTo>
                <a:cubicBezTo>
                  <a:pt x="2891824" y="1302083"/>
                  <a:pt x="2968553" y="1178712"/>
                  <a:pt x="2902858" y="1277257"/>
                </a:cubicBezTo>
                <a:cubicBezTo>
                  <a:pt x="3004938" y="1311284"/>
                  <a:pt x="2882584" y="1277257"/>
                  <a:pt x="3077029" y="1277257"/>
                </a:cubicBezTo>
                <a:cubicBezTo>
                  <a:pt x="3106458" y="1277257"/>
                  <a:pt x="3135086" y="1286933"/>
                  <a:pt x="3164115" y="1291771"/>
                </a:cubicBezTo>
                <a:cubicBezTo>
                  <a:pt x="3186884" y="1451156"/>
                  <a:pt x="3185222" y="1389462"/>
                  <a:pt x="3164115" y="1611086"/>
                </a:cubicBezTo>
                <a:cubicBezTo>
                  <a:pt x="3162645" y="1626518"/>
                  <a:pt x="3145672" y="1731527"/>
                  <a:pt x="3135086" y="1756228"/>
                </a:cubicBezTo>
                <a:cubicBezTo>
                  <a:pt x="3128215" y="1772262"/>
                  <a:pt x="3113859" y="1784169"/>
                  <a:pt x="3106058" y="1799771"/>
                </a:cubicBezTo>
                <a:cubicBezTo>
                  <a:pt x="3073330" y="1865227"/>
                  <a:pt x="3114506" y="1824468"/>
                  <a:pt x="3062515" y="1886857"/>
                </a:cubicBezTo>
                <a:cubicBezTo>
                  <a:pt x="3004692" y="1956246"/>
                  <a:pt x="3037705" y="1907532"/>
                  <a:pt x="2975429" y="1959428"/>
                </a:cubicBezTo>
                <a:cubicBezTo>
                  <a:pt x="2910685" y="2013381"/>
                  <a:pt x="2956466" y="1998945"/>
                  <a:pt x="2873829" y="2032000"/>
                </a:cubicBezTo>
                <a:cubicBezTo>
                  <a:pt x="2845419" y="2043364"/>
                  <a:pt x="2786743" y="2061028"/>
                  <a:pt x="2786743" y="2061028"/>
                </a:cubicBezTo>
                <a:cubicBezTo>
                  <a:pt x="2772229" y="2070704"/>
                  <a:pt x="2758802" y="2082256"/>
                  <a:pt x="2743200" y="2090057"/>
                </a:cubicBezTo>
                <a:cubicBezTo>
                  <a:pt x="2703994" y="2109660"/>
                  <a:pt x="2652704" y="2110168"/>
                  <a:pt x="2612572" y="2119086"/>
                </a:cubicBezTo>
                <a:cubicBezTo>
                  <a:pt x="2597637" y="2122405"/>
                  <a:pt x="2583543" y="2128762"/>
                  <a:pt x="2569029" y="2133600"/>
                </a:cubicBezTo>
                <a:cubicBezTo>
                  <a:pt x="2573867" y="2152952"/>
                  <a:pt x="2574622" y="2173815"/>
                  <a:pt x="2583543" y="2191657"/>
                </a:cubicBezTo>
                <a:cubicBezTo>
                  <a:pt x="2610547" y="2245666"/>
                  <a:pt x="2626432" y="2249278"/>
                  <a:pt x="2670629" y="2278743"/>
                </a:cubicBezTo>
                <a:cubicBezTo>
                  <a:pt x="2675467" y="2293257"/>
                  <a:pt x="2685143" y="2306987"/>
                  <a:pt x="2685143" y="2322286"/>
                </a:cubicBezTo>
                <a:cubicBezTo>
                  <a:pt x="2685143" y="2352332"/>
                  <a:pt x="2656277" y="2387356"/>
                  <a:pt x="2641600" y="2409371"/>
                </a:cubicBezTo>
                <a:cubicBezTo>
                  <a:pt x="2631924" y="2438400"/>
                  <a:pt x="2634209" y="2474820"/>
                  <a:pt x="2612572" y="2496457"/>
                </a:cubicBezTo>
                <a:cubicBezTo>
                  <a:pt x="2485371" y="2623658"/>
                  <a:pt x="2641029" y="2462308"/>
                  <a:pt x="2540000" y="2583543"/>
                </a:cubicBezTo>
                <a:cubicBezTo>
                  <a:pt x="2526860" y="2599312"/>
                  <a:pt x="2509599" y="2611317"/>
                  <a:pt x="2496458" y="2627086"/>
                </a:cubicBezTo>
                <a:cubicBezTo>
                  <a:pt x="2485291" y="2640487"/>
                  <a:pt x="2480830" y="2659461"/>
                  <a:pt x="2467429" y="2670628"/>
                </a:cubicBezTo>
                <a:cubicBezTo>
                  <a:pt x="2450807" y="2684479"/>
                  <a:pt x="2428158" y="2688922"/>
                  <a:pt x="2409372" y="2699657"/>
                </a:cubicBezTo>
                <a:cubicBezTo>
                  <a:pt x="2394226" y="2708312"/>
                  <a:pt x="2381770" y="2721601"/>
                  <a:pt x="2365829" y="2728686"/>
                </a:cubicBezTo>
                <a:cubicBezTo>
                  <a:pt x="2296828" y="2759353"/>
                  <a:pt x="2264681" y="2760058"/>
                  <a:pt x="2191658" y="2772228"/>
                </a:cubicBezTo>
                <a:cubicBezTo>
                  <a:pt x="2177144" y="2777066"/>
                  <a:pt x="2163383" y="2785758"/>
                  <a:pt x="2148115" y="2786743"/>
                </a:cubicBezTo>
                <a:cubicBezTo>
                  <a:pt x="2012843" y="2795470"/>
                  <a:pt x="1872930" y="2767238"/>
                  <a:pt x="1741715" y="2801257"/>
                </a:cubicBezTo>
                <a:cubicBezTo>
                  <a:pt x="1713228" y="2808643"/>
                  <a:pt x="1746923" y="2860424"/>
                  <a:pt x="1756229" y="2888343"/>
                </a:cubicBezTo>
                <a:cubicBezTo>
                  <a:pt x="1761745" y="2904892"/>
                  <a:pt x="1775582" y="2917372"/>
                  <a:pt x="1785258" y="2931886"/>
                </a:cubicBezTo>
                <a:cubicBezTo>
                  <a:pt x="1780420" y="2956076"/>
                  <a:pt x="1788187" y="2987013"/>
                  <a:pt x="1770743" y="3004457"/>
                </a:cubicBezTo>
                <a:cubicBezTo>
                  <a:pt x="1749107" y="3026093"/>
                  <a:pt x="1712686" y="3023810"/>
                  <a:pt x="1683658" y="3033486"/>
                </a:cubicBezTo>
                <a:cubicBezTo>
                  <a:pt x="1579279" y="3068279"/>
                  <a:pt x="1709603" y="3026073"/>
                  <a:pt x="1582058" y="3062514"/>
                </a:cubicBezTo>
                <a:cubicBezTo>
                  <a:pt x="1567347" y="3066717"/>
                  <a:pt x="1553029" y="3072190"/>
                  <a:pt x="1538515" y="3077028"/>
                </a:cubicBezTo>
                <a:cubicBezTo>
                  <a:pt x="1514324" y="3072190"/>
                  <a:pt x="1490025" y="3067865"/>
                  <a:pt x="1465943" y="3062514"/>
                </a:cubicBezTo>
                <a:cubicBezTo>
                  <a:pt x="1446470" y="3058187"/>
                  <a:pt x="1427447" y="3051912"/>
                  <a:pt x="1407886" y="3048000"/>
                </a:cubicBezTo>
                <a:cubicBezTo>
                  <a:pt x="1379028" y="3042229"/>
                  <a:pt x="1349658" y="3039258"/>
                  <a:pt x="1320800" y="3033486"/>
                </a:cubicBezTo>
                <a:cubicBezTo>
                  <a:pt x="1301239" y="3029574"/>
                  <a:pt x="1282369" y="3022539"/>
                  <a:pt x="1262743" y="3018971"/>
                </a:cubicBezTo>
                <a:cubicBezTo>
                  <a:pt x="1229084" y="3012851"/>
                  <a:pt x="1195010" y="3009295"/>
                  <a:pt x="1161143" y="3004457"/>
                </a:cubicBezTo>
                <a:cubicBezTo>
                  <a:pt x="1112290" y="2988173"/>
                  <a:pt x="1109765" y="2989612"/>
                  <a:pt x="1059543" y="2960914"/>
                </a:cubicBezTo>
                <a:cubicBezTo>
                  <a:pt x="1044397" y="2952259"/>
                  <a:pt x="1032033" y="2938758"/>
                  <a:pt x="1016000" y="2931886"/>
                </a:cubicBezTo>
                <a:cubicBezTo>
                  <a:pt x="997665" y="2924028"/>
                  <a:pt x="976621" y="2924375"/>
                  <a:pt x="957943" y="2917371"/>
                </a:cubicBezTo>
                <a:cubicBezTo>
                  <a:pt x="933536" y="2908218"/>
                  <a:pt x="878180" y="2878031"/>
                  <a:pt x="856343" y="2859314"/>
                </a:cubicBezTo>
                <a:cubicBezTo>
                  <a:pt x="835563" y="2841503"/>
                  <a:pt x="817638" y="2820609"/>
                  <a:pt x="798286" y="2801257"/>
                </a:cubicBezTo>
                <a:cubicBezTo>
                  <a:pt x="764248" y="2699141"/>
                  <a:pt x="808549" y="2825204"/>
                  <a:pt x="754743" y="2699657"/>
                </a:cubicBezTo>
                <a:cubicBezTo>
                  <a:pt x="748716" y="2685595"/>
                  <a:pt x="744432" y="2670825"/>
                  <a:pt x="740229" y="2656114"/>
                </a:cubicBezTo>
                <a:cubicBezTo>
                  <a:pt x="734749" y="2636934"/>
                  <a:pt x="733573" y="2616392"/>
                  <a:pt x="725715" y="2598057"/>
                </a:cubicBezTo>
                <a:cubicBezTo>
                  <a:pt x="718843" y="2582023"/>
                  <a:pt x="706362" y="2569028"/>
                  <a:pt x="696686" y="2554514"/>
                </a:cubicBezTo>
                <a:cubicBezTo>
                  <a:pt x="662142" y="2450879"/>
                  <a:pt x="684632" y="2492887"/>
                  <a:pt x="638629" y="2423886"/>
                </a:cubicBezTo>
                <a:cubicBezTo>
                  <a:pt x="626784" y="2388350"/>
                  <a:pt x="617507" y="2353675"/>
                  <a:pt x="595086" y="2322286"/>
                </a:cubicBezTo>
                <a:cubicBezTo>
                  <a:pt x="583155" y="2305583"/>
                  <a:pt x="566057" y="2293257"/>
                  <a:pt x="551543" y="2278743"/>
                </a:cubicBezTo>
                <a:cubicBezTo>
                  <a:pt x="523785" y="2195468"/>
                  <a:pt x="556907" y="2273199"/>
                  <a:pt x="493486" y="2191657"/>
                </a:cubicBezTo>
                <a:cubicBezTo>
                  <a:pt x="472067" y="2164118"/>
                  <a:pt x="454781" y="2133600"/>
                  <a:pt x="435429" y="2104571"/>
                </a:cubicBezTo>
                <a:cubicBezTo>
                  <a:pt x="425753" y="2090057"/>
                  <a:pt x="420914" y="2070704"/>
                  <a:pt x="406400" y="2061028"/>
                </a:cubicBezTo>
                <a:lnTo>
                  <a:pt x="362858" y="2032000"/>
                </a:lnTo>
                <a:cubicBezTo>
                  <a:pt x="337310" y="1955359"/>
                  <a:pt x="356830" y="2001188"/>
                  <a:pt x="290286" y="1901371"/>
                </a:cubicBezTo>
                <a:cubicBezTo>
                  <a:pt x="280610" y="1886857"/>
                  <a:pt x="266775" y="1874377"/>
                  <a:pt x="261258" y="1857828"/>
                </a:cubicBezTo>
                <a:cubicBezTo>
                  <a:pt x="235710" y="1781188"/>
                  <a:pt x="255230" y="1827017"/>
                  <a:pt x="188686" y="1727200"/>
                </a:cubicBezTo>
                <a:cubicBezTo>
                  <a:pt x="179010" y="1712686"/>
                  <a:pt x="176207" y="1689173"/>
                  <a:pt x="159658" y="1683657"/>
                </a:cubicBezTo>
                <a:cubicBezTo>
                  <a:pt x="109624" y="1666979"/>
                  <a:pt x="126933" y="1679961"/>
                  <a:pt x="101600" y="1654628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শ্রেণিঃ ৫ম ।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বিষয়ঃ গণিত।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০ মিনিট।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457371" y="4528457"/>
            <a:ext cx="1785258" cy="836538"/>
          </a:xfrm>
          <a:custGeom>
            <a:avLst/>
            <a:gdLst>
              <a:gd name="connsiteX0" fmla="*/ 0 w 1785258"/>
              <a:gd name="connsiteY0" fmla="*/ 72572 h 836538"/>
              <a:gd name="connsiteX1" fmla="*/ 43543 w 1785258"/>
              <a:gd name="connsiteY1" fmla="*/ 29029 h 836538"/>
              <a:gd name="connsiteX2" fmla="*/ 130629 w 1785258"/>
              <a:gd name="connsiteY2" fmla="*/ 0 h 836538"/>
              <a:gd name="connsiteX3" fmla="*/ 391886 w 1785258"/>
              <a:gd name="connsiteY3" fmla="*/ 14514 h 836538"/>
              <a:gd name="connsiteX4" fmla="*/ 435429 w 1785258"/>
              <a:gd name="connsiteY4" fmla="*/ 29029 h 836538"/>
              <a:gd name="connsiteX5" fmla="*/ 537029 w 1785258"/>
              <a:gd name="connsiteY5" fmla="*/ 87086 h 836538"/>
              <a:gd name="connsiteX6" fmla="*/ 580572 w 1785258"/>
              <a:gd name="connsiteY6" fmla="*/ 130629 h 836538"/>
              <a:gd name="connsiteX7" fmla="*/ 595086 w 1785258"/>
              <a:gd name="connsiteY7" fmla="*/ 174172 h 836538"/>
              <a:gd name="connsiteX8" fmla="*/ 638629 w 1785258"/>
              <a:gd name="connsiteY8" fmla="*/ 333829 h 836538"/>
              <a:gd name="connsiteX9" fmla="*/ 696686 w 1785258"/>
              <a:gd name="connsiteY9" fmla="*/ 435429 h 836538"/>
              <a:gd name="connsiteX10" fmla="*/ 725715 w 1785258"/>
              <a:gd name="connsiteY10" fmla="*/ 493486 h 836538"/>
              <a:gd name="connsiteX11" fmla="*/ 740229 w 1785258"/>
              <a:gd name="connsiteY11" fmla="*/ 537029 h 836538"/>
              <a:gd name="connsiteX12" fmla="*/ 783772 w 1785258"/>
              <a:gd name="connsiteY12" fmla="*/ 580572 h 836538"/>
              <a:gd name="connsiteX13" fmla="*/ 841829 w 1785258"/>
              <a:gd name="connsiteY13" fmla="*/ 667657 h 836538"/>
              <a:gd name="connsiteX14" fmla="*/ 870858 w 1785258"/>
              <a:gd name="connsiteY14" fmla="*/ 711200 h 836538"/>
              <a:gd name="connsiteX15" fmla="*/ 885372 w 1785258"/>
              <a:gd name="connsiteY15" fmla="*/ 754743 h 836538"/>
              <a:gd name="connsiteX16" fmla="*/ 899886 w 1785258"/>
              <a:gd name="connsiteY16" fmla="*/ 812800 h 836538"/>
              <a:gd name="connsiteX17" fmla="*/ 943429 w 1785258"/>
              <a:gd name="connsiteY17" fmla="*/ 827314 h 836538"/>
              <a:gd name="connsiteX18" fmla="*/ 1001486 w 1785258"/>
              <a:gd name="connsiteY18" fmla="*/ 725714 h 836538"/>
              <a:gd name="connsiteX19" fmla="*/ 1074058 w 1785258"/>
              <a:gd name="connsiteY19" fmla="*/ 624114 h 836538"/>
              <a:gd name="connsiteX20" fmla="*/ 1117600 w 1785258"/>
              <a:gd name="connsiteY20" fmla="*/ 522514 h 836538"/>
              <a:gd name="connsiteX21" fmla="*/ 1146629 w 1785258"/>
              <a:gd name="connsiteY21" fmla="*/ 478972 h 836538"/>
              <a:gd name="connsiteX22" fmla="*/ 1190172 w 1785258"/>
              <a:gd name="connsiteY22" fmla="*/ 391886 h 836538"/>
              <a:gd name="connsiteX23" fmla="*/ 1248229 w 1785258"/>
              <a:gd name="connsiteY23" fmla="*/ 304800 h 836538"/>
              <a:gd name="connsiteX24" fmla="*/ 1306286 w 1785258"/>
              <a:gd name="connsiteY24" fmla="*/ 290286 h 836538"/>
              <a:gd name="connsiteX25" fmla="*/ 1480458 w 1785258"/>
              <a:gd name="connsiteY25" fmla="*/ 304800 h 836538"/>
              <a:gd name="connsiteX26" fmla="*/ 1509486 w 1785258"/>
              <a:gd name="connsiteY26" fmla="*/ 348343 h 836538"/>
              <a:gd name="connsiteX27" fmla="*/ 1553029 w 1785258"/>
              <a:gd name="connsiteY27" fmla="*/ 391886 h 836538"/>
              <a:gd name="connsiteX28" fmla="*/ 1582058 w 1785258"/>
              <a:gd name="connsiteY28" fmla="*/ 435429 h 836538"/>
              <a:gd name="connsiteX29" fmla="*/ 1669143 w 1785258"/>
              <a:gd name="connsiteY29" fmla="*/ 478972 h 836538"/>
              <a:gd name="connsiteX30" fmla="*/ 1785258 w 1785258"/>
              <a:gd name="connsiteY30" fmla="*/ 478972 h 83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85258" h="836538">
                <a:moveTo>
                  <a:pt x="0" y="72572"/>
                </a:moveTo>
                <a:cubicBezTo>
                  <a:pt x="14514" y="58058"/>
                  <a:pt x="25600" y="38998"/>
                  <a:pt x="43543" y="29029"/>
                </a:cubicBezTo>
                <a:cubicBezTo>
                  <a:pt x="70291" y="14169"/>
                  <a:pt x="130629" y="0"/>
                  <a:pt x="130629" y="0"/>
                </a:cubicBezTo>
                <a:cubicBezTo>
                  <a:pt x="217715" y="4838"/>
                  <a:pt x="305059" y="6245"/>
                  <a:pt x="391886" y="14514"/>
                </a:cubicBezTo>
                <a:cubicBezTo>
                  <a:pt x="407117" y="15965"/>
                  <a:pt x="421367" y="23002"/>
                  <a:pt x="435429" y="29029"/>
                </a:cubicBezTo>
                <a:cubicBezTo>
                  <a:pt x="464660" y="41557"/>
                  <a:pt x="511304" y="65648"/>
                  <a:pt x="537029" y="87086"/>
                </a:cubicBezTo>
                <a:cubicBezTo>
                  <a:pt x="552798" y="100227"/>
                  <a:pt x="566058" y="116115"/>
                  <a:pt x="580572" y="130629"/>
                </a:cubicBezTo>
                <a:cubicBezTo>
                  <a:pt x="585410" y="145143"/>
                  <a:pt x="591375" y="159329"/>
                  <a:pt x="595086" y="174172"/>
                </a:cubicBezTo>
                <a:cubicBezTo>
                  <a:pt x="611012" y="237877"/>
                  <a:pt x="607491" y="271553"/>
                  <a:pt x="638629" y="333829"/>
                </a:cubicBezTo>
                <a:cubicBezTo>
                  <a:pt x="726352" y="509273"/>
                  <a:pt x="614625" y="291822"/>
                  <a:pt x="696686" y="435429"/>
                </a:cubicBezTo>
                <a:cubicBezTo>
                  <a:pt x="707421" y="454215"/>
                  <a:pt x="717192" y="473599"/>
                  <a:pt x="725715" y="493486"/>
                </a:cubicBezTo>
                <a:cubicBezTo>
                  <a:pt x="731742" y="507548"/>
                  <a:pt x="731742" y="524299"/>
                  <a:pt x="740229" y="537029"/>
                </a:cubicBezTo>
                <a:cubicBezTo>
                  <a:pt x="751615" y="554108"/>
                  <a:pt x="771170" y="564369"/>
                  <a:pt x="783772" y="580572"/>
                </a:cubicBezTo>
                <a:cubicBezTo>
                  <a:pt x="805191" y="608111"/>
                  <a:pt x="822477" y="638629"/>
                  <a:pt x="841829" y="667657"/>
                </a:cubicBezTo>
                <a:lnTo>
                  <a:pt x="870858" y="711200"/>
                </a:lnTo>
                <a:cubicBezTo>
                  <a:pt x="875696" y="725714"/>
                  <a:pt x="881169" y="740032"/>
                  <a:pt x="885372" y="754743"/>
                </a:cubicBezTo>
                <a:cubicBezTo>
                  <a:pt x="890852" y="773923"/>
                  <a:pt x="887425" y="797223"/>
                  <a:pt x="899886" y="812800"/>
                </a:cubicBezTo>
                <a:cubicBezTo>
                  <a:pt x="909443" y="824747"/>
                  <a:pt x="928915" y="822476"/>
                  <a:pt x="943429" y="827314"/>
                </a:cubicBezTo>
                <a:cubicBezTo>
                  <a:pt x="1048723" y="686923"/>
                  <a:pt x="946073" y="836538"/>
                  <a:pt x="1001486" y="725714"/>
                </a:cubicBezTo>
                <a:cubicBezTo>
                  <a:pt x="1016832" y="695022"/>
                  <a:pt x="1057633" y="650395"/>
                  <a:pt x="1074058" y="624114"/>
                </a:cubicBezTo>
                <a:cubicBezTo>
                  <a:pt x="1149572" y="503290"/>
                  <a:pt x="1068211" y="621290"/>
                  <a:pt x="1117600" y="522514"/>
                </a:cubicBezTo>
                <a:cubicBezTo>
                  <a:pt x="1125401" y="506912"/>
                  <a:pt x="1136953" y="493486"/>
                  <a:pt x="1146629" y="478972"/>
                </a:cubicBezTo>
                <a:cubicBezTo>
                  <a:pt x="1183110" y="369526"/>
                  <a:pt x="1133899" y="504432"/>
                  <a:pt x="1190172" y="391886"/>
                </a:cubicBezTo>
                <a:cubicBezTo>
                  <a:pt x="1213726" y="344779"/>
                  <a:pt x="1190448" y="337818"/>
                  <a:pt x="1248229" y="304800"/>
                </a:cubicBezTo>
                <a:cubicBezTo>
                  <a:pt x="1265549" y="294903"/>
                  <a:pt x="1286934" y="295124"/>
                  <a:pt x="1306286" y="290286"/>
                </a:cubicBezTo>
                <a:cubicBezTo>
                  <a:pt x="1364343" y="295124"/>
                  <a:pt x="1424441" y="288795"/>
                  <a:pt x="1480458" y="304800"/>
                </a:cubicBezTo>
                <a:cubicBezTo>
                  <a:pt x="1497231" y="309592"/>
                  <a:pt x="1498319" y="334942"/>
                  <a:pt x="1509486" y="348343"/>
                </a:cubicBezTo>
                <a:cubicBezTo>
                  <a:pt x="1522627" y="364112"/>
                  <a:pt x="1539888" y="376117"/>
                  <a:pt x="1553029" y="391886"/>
                </a:cubicBezTo>
                <a:cubicBezTo>
                  <a:pt x="1564196" y="405287"/>
                  <a:pt x="1569723" y="423094"/>
                  <a:pt x="1582058" y="435429"/>
                </a:cubicBezTo>
                <a:cubicBezTo>
                  <a:pt x="1599426" y="452797"/>
                  <a:pt x="1643174" y="476611"/>
                  <a:pt x="1669143" y="478972"/>
                </a:cubicBezTo>
                <a:cubicBezTo>
                  <a:pt x="1707689" y="482476"/>
                  <a:pt x="1746553" y="478972"/>
                  <a:pt x="1785258" y="478972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04801"/>
            <a:ext cx="6553200" cy="5011921"/>
          </a:xfrm>
          <a:prstGeom prst="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971800" y="5769114"/>
            <a:ext cx="64008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চিকিৎসাক্ষেত্রে কম্পিউটারের ব্যবহার 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0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je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1001"/>
            <a:ext cx="7256166" cy="476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4683" y="5638800"/>
            <a:ext cx="64008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শিক্ষাক্ষেত্রে কম্পিউটারের ব্যবহার 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4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533400"/>
            <a:ext cx="32766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905001"/>
            <a:ext cx="83058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 নং দলঃ কম্পিউটারের সংজ্ঞা লিখবে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3352800"/>
            <a:ext cx="8305800" cy="14465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নং দলঃ কম্পিউটারের কয়েকটি উপাদনের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লিখবে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845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590801"/>
            <a:ext cx="8458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 বইয়ের ১৫৪ নং পৃষ্ঠা বের করে পড়ি 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124200" y="304800"/>
            <a:ext cx="5867400" cy="1524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এসো নিজেকে একটু যাচাই করি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427357"/>
            <a:ext cx="70866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 কম্পিউটার কি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3886201"/>
            <a:ext cx="8153400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“ ডিজিটাল বাংলাদেশ” গড়তে প্রত্যেকের তরুণ বয়স থেকেই   _ _ _ _ _    জ্ঞান রপ্ত করা উচিত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953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19200"/>
            <a:ext cx="6553200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কম্পিউটারের কয়েকটি </a:t>
            </a:r>
            <a:r>
              <a:rPr lang="bn-IN" sz="4000">
                <a:latin typeface="NikoshBAN" pitchFamily="2" charset="0"/>
                <a:cs typeface="NikoshBAN" pitchFamily="2" charset="0"/>
              </a:rPr>
              <a:t>ব্যবহার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4600"/>
            <a:ext cx="67818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বিভিন্ন অফিসে</a:t>
            </a:r>
          </a:p>
          <a:p>
            <a:pPr>
              <a:buFont typeface="Wingdings" pitchFamily="2" charset="2"/>
              <a:buChar char="v"/>
            </a:pP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চিকিৎসাক্ষেত্রে</a:t>
            </a:r>
          </a:p>
          <a:p>
            <a:pPr>
              <a:buFont typeface="Wingdings" pitchFamily="2" charset="2"/>
              <a:buChar char="v"/>
            </a:pP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শিক্ষাক্ষেত্রে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3886200" y="152400"/>
            <a:ext cx="3886200" cy="1600200"/>
          </a:xfrm>
          <a:prstGeom prst="left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এসো মিল করি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200400"/>
            <a:ext cx="1066800" cy="933450"/>
          </a:xfrm>
          <a:prstGeom prst="rect">
            <a:avLst/>
          </a:prstGeom>
        </p:spPr>
      </p:pic>
      <p:pic>
        <p:nvPicPr>
          <p:cNvPr id="8" name="Picture 7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612822"/>
            <a:ext cx="1061720" cy="568779"/>
          </a:xfrm>
          <a:prstGeom prst="rect">
            <a:avLst/>
          </a:prstGeom>
        </p:spPr>
      </p:pic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534158"/>
            <a:ext cx="835794" cy="1019043"/>
          </a:xfrm>
          <a:prstGeom prst="rect">
            <a:avLst/>
          </a:prstGeom>
        </p:spPr>
      </p:pic>
      <p:pic>
        <p:nvPicPr>
          <p:cNvPr id="11" name="Picture 10" descr="download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5170" y="2022734"/>
            <a:ext cx="1306830" cy="9490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34200" y="5791200"/>
            <a:ext cx="1447800" cy="70788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495800"/>
            <a:ext cx="1447800" cy="70788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মাউস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3200400"/>
            <a:ext cx="1447800" cy="70788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সিপিইউ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1981200"/>
            <a:ext cx="1905000" cy="70788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>
            <a:stCxn id="11" idx="3"/>
            <a:endCxn id="12" idx="1"/>
          </p:cNvCxnSpPr>
          <p:nvPr/>
        </p:nvCxnSpPr>
        <p:spPr>
          <a:xfrm>
            <a:off x="4572000" y="2497267"/>
            <a:ext cx="2362200" cy="3647876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3" idx="1"/>
          </p:cNvCxnSpPr>
          <p:nvPr/>
        </p:nvCxnSpPr>
        <p:spPr>
          <a:xfrm>
            <a:off x="4419600" y="3667125"/>
            <a:ext cx="2514600" cy="118261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15" idx="1"/>
          </p:cNvCxnSpPr>
          <p:nvPr/>
        </p:nvCxnSpPr>
        <p:spPr>
          <a:xfrm flipV="1">
            <a:off x="4338320" y="2335143"/>
            <a:ext cx="2367280" cy="2562068"/>
          </a:xfrm>
          <a:prstGeom prst="straightConnector1">
            <a:avLst/>
          </a:prstGeom>
          <a:ln w="571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4" idx="1"/>
          </p:cNvCxnSpPr>
          <p:nvPr/>
        </p:nvCxnSpPr>
        <p:spPr>
          <a:xfrm flipV="1">
            <a:off x="4188594" y="3554343"/>
            <a:ext cx="2745606" cy="2489336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8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Point Star 2"/>
          <p:cNvSpPr/>
          <p:nvPr/>
        </p:nvSpPr>
        <p:spPr>
          <a:xfrm>
            <a:off x="1828800" y="457200"/>
            <a:ext cx="2819400" cy="2667000"/>
          </a:xfrm>
          <a:prstGeom prst="star32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</a:t>
            </a:r>
            <a:endParaRPr lang="en-US" sz="19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3810000" y="1676400"/>
            <a:ext cx="2819400" cy="2667000"/>
          </a:xfrm>
          <a:prstGeom prst="star32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ন্য</a:t>
            </a:r>
            <a:endParaRPr lang="en-US" sz="23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5867400" y="2895600"/>
            <a:ext cx="2819400" cy="2667000"/>
          </a:xfrm>
          <a:prstGeom prst="star32">
            <a:avLst/>
          </a:pr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en-US" sz="23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7696200" y="4343400"/>
            <a:ext cx="2819400" cy="2667000"/>
          </a:xfrm>
          <a:prstGeom prst="star32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23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818791" y="3686975"/>
            <a:ext cx="658326" cy="2786397"/>
          </a:xfrm>
          <a:custGeom>
            <a:avLst/>
            <a:gdLst>
              <a:gd name="connsiteX0" fmla="*/ 184180 w 658326"/>
              <a:gd name="connsiteY0" fmla="*/ 2786397 h 2786397"/>
              <a:gd name="connsiteX1" fmla="*/ 227723 w 658326"/>
              <a:gd name="connsiteY1" fmla="*/ 2771883 h 2786397"/>
              <a:gd name="connsiteX2" fmla="*/ 256752 w 658326"/>
              <a:gd name="connsiteY2" fmla="*/ 2728340 h 2786397"/>
              <a:gd name="connsiteX3" fmla="*/ 300295 w 658326"/>
              <a:gd name="connsiteY3" fmla="*/ 2684797 h 2786397"/>
              <a:gd name="connsiteX4" fmla="*/ 314809 w 658326"/>
              <a:gd name="connsiteY4" fmla="*/ 2641255 h 2786397"/>
              <a:gd name="connsiteX5" fmla="*/ 343838 w 658326"/>
              <a:gd name="connsiteY5" fmla="*/ 2597712 h 2786397"/>
              <a:gd name="connsiteX6" fmla="*/ 372866 w 658326"/>
              <a:gd name="connsiteY6" fmla="*/ 2510626 h 2786397"/>
              <a:gd name="connsiteX7" fmla="*/ 387380 w 658326"/>
              <a:gd name="connsiteY7" fmla="*/ 2467083 h 2786397"/>
              <a:gd name="connsiteX8" fmla="*/ 401895 w 658326"/>
              <a:gd name="connsiteY8" fmla="*/ 2423540 h 2786397"/>
              <a:gd name="connsiteX9" fmla="*/ 387380 w 658326"/>
              <a:gd name="connsiteY9" fmla="*/ 1581712 h 2786397"/>
              <a:gd name="connsiteX10" fmla="*/ 372866 w 658326"/>
              <a:gd name="connsiteY10" fmla="*/ 1538169 h 2786397"/>
              <a:gd name="connsiteX11" fmla="*/ 358352 w 658326"/>
              <a:gd name="connsiteY11" fmla="*/ 1465597 h 2786397"/>
              <a:gd name="connsiteX12" fmla="*/ 314809 w 658326"/>
              <a:gd name="connsiteY12" fmla="*/ 1320455 h 2786397"/>
              <a:gd name="connsiteX13" fmla="*/ 285780 w 658326"/>
              <a:gd name="connsiteY13" fmla="*/ 1276912 h 2786397"/>
              <a:gd name="connsiteX14" fmla="*/ 242238 w 658326"/>
              <a:gd name="connsiteY14" fmla="*/ 1117255 h 2786397"/>
              <a:gd name="connsiteX15" fmla="*/ 213209 w 658326"/>
              <a:gd name="connsiteY15" fmla="*/ 1073712 h 2786397"/>
              <a:gd name="connsiteX16" fmla="*/ 184180 w 658326"/>
              <a:gd name="connsiteY16" fmla="*/ 986626 h 2786397"/>
              <a:gd name="connsiteX17" fmla="*/ 169666 w 658326"/>
              <a:gd name="connsiteY17" fmla="*/ 943083 h 2786397"/>
              <a:gd name="connsiteX18" fmla="*/ 140638 w 658326"/>
              <a:gd name="connsiteY18" fmla="*/ 899540 h 2786397"/>
              <a:gd name="connsiteX19" fmla="*/ 111609 w 658326"/>
              <a:gd name="connsiteY19" fmla="*/ 812455 h 2786397"/>
              <a:gd name="connsiteX20" fmla="*/ 68066 w 658326"/>
              <a:gd name="connsiteY20" fmla="*/ 638283 h 2786397"/>
              <a:gd name="connsiteX21" fmla="*/ 53552 w 658326"/>
              <a:gd name="connsiteY21" fmla="*/ 594740 h 2786397"/>
              <a:gd name="connsiteX22" fmla="*/ 24523 w 658326"/>
              <a:gd name="connsiteY22" fmla="*/ 551197 h 2786397"/>
              <a:gd name="connsiteX23" fmla="*/ 24523 w 658326"/>
              <a:gd name="connsiteY23" fmla="*/ 217369 h 2786397"/>
              <a:gd name="connsiteX24" fmla="*/ 39038 w 658326"/>
              <a:gd name="connsiteY24" fmla="*/ 173826 h 2786397"/>
              <a:gd name="connsiteX25" fmla="*/ 140638 w 658326"/>
              <a:gd name="connsiteY25" fmla="*/ 57712 h 2786397"/>
              <a:gd name="connsiteX26" fmla="*/ 198695 w 658326"/>
              <a:gd name="connsiteY26" fmla="*/ 43197 h 2786397"/>
              <a:gd name="connsiteX27" fmla="*/ 242238 w 658326"/>
              <a:gd name="connsiteY27" fmla="*/ 14169 h 2786397"/>
              <a:gd name="connsiteX28" fmla="*/ 401895 w 658326"/>
              <a:gd name="connsiteY28" fmla="*/ 57712 h 2786397"/>
              <a:gd name="connsiteX29" fmla="*/ 459952 w 658326"/>
              <a:gd name="connsiteY29" fmla="*/ 72226 h 2786397"/>
              <a:gd name="connsiteX30" fmla="*/ 503495 w 658326"/>
              <a:gd name="connsiteY30" fmla="*/ 115769 h 2786397"/>
              <a:gd name="connsiteX31" fmla="*/ 547038 w 658326"/>
              <a:gd name="connsiteY31" fmla="*/ 144797 h 2786397"/>
              <a:gd name="connsiteX32" fmla="*/ 605095 w 658326"/>
              <a:gd name="connsiteY32" fmla="*/ 231883 h 2786397"/>
              <a:gd name="connsiteX33" fmla="*/ 619609 w 658326"/>
              <a:gd name="connsiteY33" fmla="*/ 478626 h 2786397"/>
              <a:gd name="connsiteX34" fmla="*/ 532523 w 658326"/>
              <a:gd name="connsiteY34" fmla="*/ 522169 h 2786397"/>
              <a:gd name="connsiteX35" fmla="*/ 329323 w 658326"/>
              <a:gd name="connsiteY35" fmla="*/ 507655 h 2786397"/>
              <a:gd name="connsiteX36" fmla="*/ 300295 w 658326"/>
              <a:gd name="connsiteY36" fmla="*/ 420569 h 2786397"/>
              <a:gd name="connsiteX37" fmla="*/ 314809 w 658326"/>
              <a:gd name="connsiteY37" fmla="*/ 318969 h 2786397"/>
              <a:gd name="connsiteX38" fmla="*/ 416409 w 658326"/>
              <a:gd name="connsiteY38" fmla="*/ 246397 h 2786397"/>
              <a:gd name="connsiteX39" fmla="*/ 430923 w 658326"/>
              <a:gd name="connsiteY39" fmla="*/ 377026 h 278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58326" h="2786397">
                <a:moveTo>
                  <a:pt x="184180" y="2786397"/>
                </a:moveTo>
                <a:cubicBezTo>
                  <a:pt x="198694" y="2781559"/>
                  <a:pt x="215776" y="2781440"/>
                  <a:pt x="227723" y="2771883"/>
                </a:cubicBezTo>
                <a:cubicBezTo>
                  <a:pt x="241345" y="2760986"/>
                  <a:pt x="245585" y="2741741"/>
                  <a:pt x="256752" y="2728340"/>
                </a:cubicBezTo>
                <a:cubicBezTo>
                  <a:pt x="269893" y="2712571"/>
                  <a:pt x="285781" y="2699311"/>
                  <a:pt x="300295" y="2684797"/>
                </a:cubicBezTo>
                <a:cubicBezTo>
                  <a:pt x="305133" y="2670283"/>
                  <a:pt x="307967" y="2654939"/>
                  <a:pt x="314809" y="2641255"/>
                </a:cubicBezTo>
                <a:cubicBezTo>
                  <a:pt x="322610" y="2625653"/>
                  <a:pt x="336753" y="2613653"/>
                  <a:pt x="343838" y="2597712"/>
                </a:cubicBezTo>
                <a:cubicBezTo>
                  <a:pt x="356265" y="2569750"/>
                  <a:pt x="363190" y="2539655"/>
                  <a:pt x="372866" y="2510626"/>
                </a:cubicBezTo>
                <a:lnTo>
                  <a:pt x="387380" y="2467083"/>
                </a:lnTo>
                <a:lnTo>
                  <a:pt x="401895" y="2423540"/>
                </a:lnTo>
                <a:cubicBezTo>
                  <a:pt x="397057" y="2142931"/>
                  <a:pt x="396577" y="1862212"/>
                  <a:pt x="387380" y="1581712"/>
                </a:cubicBezTo>
                <a:cubicBezTo>
                  <a:pt x="386879" y="1566421"/>
                  <a:pt x="376577" y="1553012"/>
                  <a:pt x="372866" y="1538169"/>
                </a:cubicBezTo>
                <a:cubicBezTo>
                  <a:pt x="366883" y="1514236"/>
                  <a:pt x="363703" y="1489679"/>
                  <a:pt x="358352" y="1465597"/>
                </a:cubicBezTo>
                <a:cubicBezTo>
                  <a:pt x="351591" y="1435170"/>
                  <a:pt x="326871" y="1338548"/>
                  <a:pt x="314809" y="1320455"/>
                </a:cubicBezTo>
                <a:lnTo>
                  <a:pt x="285780" y="1276912"/>
                </a:lnTo>
                <a:cubicBezTo>
                  <a:pt x="277991" y="1237965"/>
                  <a:pt x="263283" y="1148823"/>
                  <a:pt x="242238" y="1117255"/>
                </a:cubicBezTo>
                <a:lnTo>
                  <a:pt x="213209" y="1073712"/>
                </a:lnTo>
                <a:lnTo>
                  <a:pt x="184180" y="986626"/>
                </a:lnTo>
                <a:cubicBezTo>
                  <a:pt x="179342" y="972112"/>
                  <a:pt x="178152" y="955813"/>
                  <a:pt x="169666" y="943083"/>
                </a:cubicBezTo>
                <a:cubicBezTo>
                  <a:pt x="159990" y="928569"/>
                  <a:pt x="147723" y="915480"/>
                  <a:pt x="140638" y="899540"/>
                </a:cubicBezTo>
                <a:cubicBezTo>
                  <a:pt x="128211" y="871579"/>
                  <a:pt x="111609" y="812455"/>
                  <a:pt x="111609" y="812455"/>
                </a:cubicBezTo>
                <a:cubicBezTo>
                  <a:pt x="92064" y="695184"/>
                  <a:pt x="106402" y="753290"/>
                  <a:pt x="68066" y="638283"/>
                </a:cubicBezTo>
                <a:cubicBezTo>
                  <a:pt x="63228" y="623769"/>
                  <a:pt x="62039" y="607470"/>
                  <a:pt x="53552" y="594740"/>
                </a:cubicBezTo>
                <a:lnTo>
                  <a:pt x="24523" y="551197"/>
                </a:lnTo>
                <a:cubicBezTo>
                  <a:pt x="11122" y="376976"/>
                  <a:pt x="0" y="376764"/>
                  <a:pt x="24523" y="217369"/>
                </a:cubicBezTo>
                <a:cubicBezTo>
                  <a:pt x="26849" y="202247"/>
                  <a:pt x="31608" y="187200"/>
                  <a:pt x="39038" y="173826"/>
                </a:cubicBezTo>
                <a:cubicBezTo>
                  <a:pt x="66758" y="123930"/>
                  <a:pt x="88073" y="80240"/>
                  <a:pt x="140638" y="57712"/>
                </a:cubicBezTo>
                <a:cubicBezTo>
                  <a:pt x="158973" y="49854"/>
                  <a:pt x="179343" y="48035"/>
                  <a:pt x="198695" y="43197"/>
                </a:cubicBezTo>
                <a:cubicBezTo>
                  <a:pt x="213209" y="33521"/>
                  <a:pt x="224866" y="15748"/>
                  <a:pt x="242238" y="14169"/>
                </a:cubicBezTo>
                <a:cubicBezTo>
                  <a:pt x="398097" y="0"/>
                  <a:pt x="315864" y="20841"/>
                  <a:pt x="401895" y="57712"/>
                </a:cubicBezTo>
                <a:cubicBezTo>
                  <a:pt x="420230" y="65570"/>
                  <a:pt x="440600" y="67388"/>
                  <a:pt x="459952" y="72226"/>
                </a:cubicBezTo>
                <a:cubicBezTo>
                  <a:pt x="474466" y="86740"/>
                  <a:pt x="487726" y="102628"/>
                  <a:pt x="503495" y="115769"/>
                </a:cubicBezTo>
                <a:cubicBezTo>
                  <a:pt x="516896" y="126936"/>
                  <a:pt x="535551" y="131669"/>
                  <a:pt x="547038" y="144797"/>
                </a:cubicBezTo>
                <a:cubicBezTo>
                  <a:pt x="570012" y="171053"/>
                  <a:pt x="605095" y="231883"/>
                  <a:pt x="605095" y="231883"/>
                </a:cubicBezTo>
                <a:cubicBezTo>
                  <a:pt x="638749" y="332847"/>
                  <a:pt x="658326" y="352795"/>
                  <a:pt x="619609" y="478626"/>
                </a:cubicBezTo>
                <a:cubicBezTo>
                  <a:pt x="613178" y="499528"/>
                  <a:pt x="548901" y="516710"/>
                  <a:pt x="532523" y="522169"/>
                </a:cubicBezTo>
                <a:cubicBezTo>
                  <a:pt x="464790" y="517331"/>
                  <a:pt x="391535" y="534873"/>
                  <a:pt x="329323" y="507655"/>
                </a:cubicBezTo>
                <a:cubicBezTo>
                  <a:pt x="301290" y="495390"/>
                  <a:pt x="300295" y="420569"/>
                  <a:pt x="300295" y="420569"/>
                </a:cubicBezTo>
                <a:cubicBezTo>
                  <a:pt x="305133" y="386702"/>
                  <a:pt x="302104" y="350733"/>
                  <a:pt x="314809" y="318969"/>
                </a:cubicBezTo>
                <a:cubicBezTo>
                  <a:pt x="329519" y="282193"/>
                  <a:pt x="386512" y="261346"/>
                  <a:pt x="416409" y="246397"/>
                </a:cubicBezTo>
                <a:cubicBezTo>
                  <a:pt x="440102" y="317479"/>
                  <a:pt x="430923" y="274641"/>
                  <a:pt x="430923" y="377026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998095" y="5704114"/>
            <a:ext cx="4054363" cy="819736"/>
          </a:xfrm>
          <a:custGeom>
            <a:avLst/>
            <a:gdLst>
              <a:gd name="connsiteX0" fmla="*/ 19392 w 4054363"/>
              <a:gd name="connsiteY0" fmla="*/ 783772 h 819736"/>
              <a:gd name="connsiteX1" fmla="*/ 222592 w 4054363"/>
              <a:gd name="connsiteY1" fmla="*/ 783772 h 819736"/>
              <a:gd name="connsiteX2" fmla="*/ 1049906 w 4054363"/>
              <a:gd name="connsiteY2" fmla="*/ 798286 h 819736"/>
              <a:gd name="connsiteX3" fmla="*/ 1746592 w 4054363"/>
              <a:gd name="connsiteY3" fmla="*/ 783772 h 819736"/>
              <a:gd name="connsiteX4" fmla="*/ 1804649 w 4054363"/>
              <a:gd name="connsiteY4" fmla="*/ 769257 h 819736"/>
              <a:gd name="connsiteX5" fmla="*/ 1891735 w 4054363"/>
              <a:gd name="connsiteY5" fmla="*/ 740229 h 819736"/>
              <a:gd name="connsiteX6" fmla="*/ 1978820 w 4054363"/>
              <a:gd name="connsiteY6" fmla="*/ 711200 h 819736"/>
              <a:gd name="connsiteX7" fmla="*/ 2123963 w 4054363"/>
              <a:gd name="connsiteY7" fmla="*/ 667657 h 819736"/>
              <a:gd name="connsiteX8" fmla="*/ 2211049 w 4054363"/>
              <a:gd name="connsiteY8" fmla="*/ 609600 h 819736"/>
              <a:gd name="connsiteX9" fmla="*/ 2254592 w 4054363"/>
              <a:gd name="connsiteY9" fmla="*/ 566057 h 819736"/>
              <a:gd name="connsiteX10" fmla="*/ 2312649 w 4054363"/>
              <a:gd name="connsiteY10" fmla="*/ 551543 h 819736"/>
              <a:gd name="connsiteX11" fmla="*/ 2399735 w 4054363"/>
              <a:gd name="connsiteY11" fmla="*/ 478972 h 819736"/>
              <a:gd name="connsiteX12" fmla="*/ 2457792 w 4054363"/>
              <a:gd name="connsiteY12" fmla="*/ 449943 h 819736"/>
              <a:gd name="connsiteX13" fmla="*/ 2515849 w 4054363"/>
              <a:gd name="connsiteY13" fmla="*/ 406400 h 819736"/>
              <a:gd name="connsiteX14" fmla="*/ 2559392 w 4054363"/>
              <a:gd name="connsiteY14" fmla="*/ 377372 h 819736"/>
              <a:gd name="connsiteX15" fmla="*/ 2602935 w 4054363"/>
              <a:gd name="connsiteY15" fmla="*/ 333829 h 819736"/>
              <a:gd name="connsiteX16" fmla="*/ 2660992 w 4054363"/>
              <a:gd name="connsiteY16" fmla="*/ 290286 h 819736"/>
              <a:gd name="connsiteX17" fmla="*/ 2748077 w 4054363"/>
              <a:gd name="connsiteY17" fmla="*/ 261257 h 819736"/>
              <a:gd name="connsiteX18" fmla="*/ 2835163 w 4054363"/>
              <a:gd name="connsiteY18" fmla="*/ 188686 h 819736"/>
              <a:gd name="connsiteX19" fmla="*/ 2878706 w 4054363"/>
              <a:gd name="connsiteY19" fmla="*/ 174172 h 819736"/>
              <a:gd name="connsiteX20" fmla="*/ 2965792 w 4054363"/>
              <a:gd name="connsiteY20" fmla="*/ 130629 h 819736"/>
              <a:gd name="connsiteX21" fmla="*/ 3052877 w 4054363"/>
              <a:gd name="connsiteY21" fmla="*/ 87086 h 819736"/>
              <a:gd name="connsiteX22" fmla="*/ 3212535 w 4054363"/>
              <a:gd name="connsiteY22" fmla="*/ 29029 h 819736"/>
              <a:gd name="connsiteX23" fmla="*/ 3299620 w 4054363"/>
              <a:gd name="connsiteY23" fmla="*/ 0 h 819736"/>
              <a:gd name="connsiteX24" fmla="*/ 3836649 w 4054363"/>
              <a:gd name="connsiteY24" fmla="*/ 14515 h 819736"/>
              <a:gd name="connsiteX25" fmla="*/ 3996306 w 4054363"/>
              <a:gd name="connsiteY25" fmla="*/ 145143 h 819736"/>
              <a:gd name="connsiteX26" fmla="*/ 4054363 w 4054363"/>
              <a:gd name="connsiteY26" fmla="*/ 232229 h 819736"/>
              <a:gd name="connsiteX27" fmla="*/ 4025335 w 4054363"/>
              <a:gd name="connsiteY27" fmla="*/ 420915 h 819736"/>
              <a:gd name="connsiteX28" fmla="*/ 3996306 w 4054363"/>
              <a:gd name="connsiteY28" fmla="*/ 464457 h 819736"/>
              <a:gd name="connsiteX29" fmla="*/ 3952763 w 4054363"/>
              <a:gd name="connsiteY29" fmla="*/ 493486 h 819736"/>
              <a:gd name="connsiteX30" fmla="*/ 3909220 w 4054363"/>
              <a:gd name="connsiteY30" fmla="*/ 508000 h 819736"/>
              <a:gd name="connsiteX31" fmla="*/ 3865677 w 4054363"/>
              <a:gd name="connsiteY31" fmla="*/ 537029 h 819736"/>
              <a:gd name="connsiteX32" fmla="*/ 3647963 w 4054363"/>
              <a:gd name="connsiteY32" fmla="*/ 537029 h 819736"/>
              <a:gd name="connsiteX33" fmla="*/ 3560877 w 4054363"/>
              <a:gd name="connsiteY33" fmla="*/ 493486 h 819736"/>
              <a:gd name="connsiteX34" fmla="*/ 3546363 w 4054363"/>
              <a:gd name="connsiteY34" fmla="*/ 449943 h 819736"/>
              <a:gd name="connsiteX35" fmla="*/ 3502820 w 4054363"/>
              <a:gd name="connsiteY35" fmla="*/ 406400 h 819736"/>
              <a:gd name="connsiteX36" fmla="*/ 3517335 w 4054363"/>
              <a:gd name="connsiteY36" fmla="*/ 261257 h 819736"/>
              <a:gd name="connsiteX37" fmla="*/ 3647963 w 4054363"/>
              <a:gd name="connsiteY37" fmla="*/ 188686 h 819736"/>
              <a:gd name="connsiteX38" fmla="*/ 3793106 w 4054363"/>
              <a:gd name="connsiteY38" fmla="*/ 232229 h 819736"/>
              <a:gd name="connsiteX39" fmla="*/ 3807620 w 4054363"/>
              <a:gd name="connsiteY39" fmla="*/ 290286 h 819736"/>
              <a:gd name="connsiteX40" fmla="*/ 3778592 w 4054363"/>
              <a:gd name="connsiteY40" fmla="*/ 391886 h 819736"/>
              <a:gd name="connsiteX41" fmla="*/ 3735049 w 4054363"/>
              <a:gd name="connsiteY41" fmla="*/ 406400 h 819736"/>
              <a:gd name="connsiteX42" fmla="*/ 3618935 w 4054363"/>
              <a:gd name="connsiteY42" fmla="*/ 391886 h 819736"/>
              <a:gd name="connsiteX43" fmla="*/ 3735049 w 4054363"/>
              <a:gd name="connsiteY43" fmla="*/ 348343 h 81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054363" h="819736">
                <a:moveTo>
                  <a:pt x="19392" y="783772"/>
                </a:moveTo>
                <a:cubicBezTo>
                  <a:pt x="127287" y="819736"/>
                  <a:pt x="0" y="783772"/>
                  <a:pt x="222592" y="783772"/>
                </a:cubicBezTo>
                <a:cubicBezTo>
                  <a:pt x="498406" y="783772"/>
                  <a:pt x="774135" y="793448"/>
                  <a:pt x="1049906" y="798286"/>
                </a:cubicBezTo>
                <a:lnTo>
                  <a:pt x="1746592" y="783772"/>
                </a:lnTo>
                <a:cubicBezTo>
                  <a:pt x="1766525" y="783005"/>
                  <a:pt x="1785542" y="774989"/>
                  <a:pt x="1804649" y="769257"/>
                </a:cubicBezTo>
                <a:cubicBezTo>
                  <a:pt x="1833957" y="760464"/>
                  <a:pt x="1862706" y="749905"/>
                  <a:pt x="1891735" y="740229"/>
                </a:cubicBezTo>
                <a:cubicBezTo>
                  <a:pt x="1920763" y="730553"/>
                  <a:pt x="1949135" y="718621"/>
                  <a:pt x="1978820" y="711200"/>
                </a:cubicBezTo>
                <a:cubicBezTo>
                  <a:pt x="2011276" y="703086"/>
                  <a:pt x="2102759" y="681793"/>
                  <a:pt x="2123963" y="667657"/>
                </a:cubicBezTo>
                <a:cubicBezTo>
                  <a:pt x="2152992" y="648305"/>
                  <a:pt x="2186379" y="634270"/>
                  <a:pt x="2211049" y="609600"/>
                </a:cubicBezTo>
                <a:cubicBezTo>
                  <a:pt x="2225563" y="595086"/>
                  <a:pt x="2236770" y="576241"/>
                  <a:pt x="2254592" y="566057"/>
                </a:cubicBezTo>
                <a:cubicBezTo>
                  <a:pt x="2271912" y="556160"/>
                  <a:pt x="2293297" y="556381"/>
                  <a:pt x="2312649" y="551543"/>
                </a:cubicBezTo>
                <a:cubicBezTo>
                  <a:pt x="2352677" y="511515"/>
                  <a:pt x="2352582" y="505916"/>
                  <a:pt x="2399735" y="478972"/>
                </a:cubicBezTo>
                <a:cubicBezTo>
                  <a:pt x="2418521" y="468237"/>
                  <a:pt x="2439444" y="461410"/>
                  <a:pt x="2457792" y="449943"/>
                </a:cubicBezTo>
                <a:cubicBezTo>
                  <a:pt x="2478305" y="437122"/>
                  <a:pt x="2496164" y="420460"/>
                  <a:pt x="2515849" y="406400"/>
                </a:cubicBezTo>
                <a:cubicBezTo>
                  <a:pt x="2530044" y="396261"/>
                  <a:pt x="2545991" y="388539"/>
                  <a:pt x="2559392" y="377372"/>
                </a:cubicBezTo>
                <a:cubicBezTo>
                  <a:pt x="2575161" y="364231"/>
                  <a:pt x="2587350" y="347187"/>
                  <a:pt x="2602935" y="333829"/>
                </a:cubicBezTo>
                <a:cubicBezTo>
                  <a:pt x="2621302" y="318086"/>
                  <a:pt x="2639355" y="301104"/>
                  <a:pt x="2660992" y="290286"/>
                </a:cubicBezTo>
                <a:cubicBezTo>
                  <a:pt x="2688360" y="276602"/>
                  <a:pt x="2748077" y="261257"/>
                  <a:pt x="2748077" y="261257"/>
                </a:cubicBezTo>
                <a:cubicBezTo>
                  <a:pt x="2780175" y="229159"/>
                  <a:pt x="2794750" y="208892"/>
                  <a:pt x="2835163" y="188686"/>
                </a:cubicBezTo>
                <a:cubicBezTo>
                  <a:pt x="2848847" y="181844"/>
                  <a:pt x="2864192" y="179010"/>
                  <a:pt x="2878706" y="174172"/>
                </a:cubicBezTo>
                <a:cubicBezTo>
                  <a:pt x="3003495" y="90979"/>
                  <a:pt x="2845608" y="190721"/>
                  <a:pt x="2965792" y="130629"/>
                </a:cubicBezTo>
                <a:cubicBezTo>
                  <a:pt x="3078340" y="74355"/>
                  <a:pt x="2943431" y="123568"/>
                  <a:pt x="3052877" y="87086"/>
                </a:cubicBezTo>
                <a:cubicBezTo>
                  <a:pt x="3144160" y="26230"/>
                  <a:pt x="3046231" y="84465"/>
                  <a:pt x="3212535" y="29029"/>
                </a:cubicBezTo>
                <a:lnTo>
                  <a:pt x="3299620" y="0"/>
                </a:lnTo>
                <a:cubicBezTo>
                  <a:pt x="3478630" y="4838"/>
                  <a:pt x="3658051" y="1447"/>
                  <a:pt x="3836649" y="14515"/>
                </a:cubicBezTo>
                <a:cubicBezTo>
                  <a:pt x="3888857" y="18335"/>
                  <a:pt x="3987182" y="131457"/>
                  <a:pt x="3996306" y="145143"/>
                </a:cubicBezTo>
                <a:lnTo>
                  <a:pt x="4054363" y="232229"/>
                </a:lnTo>
                <a:cubicBezTo>
                  <a:pt x="4050201" y="273848"/>
                  <a:pt x="4051488" y="368610"/>
                  <a:pt x="4025335" y="420915"/>
                </a:cubicBezTo>
                <a:cubicBezTo>
                  <a:pt x="4017534" y="436517"/>
                  <a:pt x="4008641" y="452122"/>
                  <a:pt x="3996306" y="464457"/>
                </a:cubicBezTo>
                <a:cubicBezTo>
                  <a:pt x="3983971" y="476792"/>
                  <a:pt x="3968365" y="485685"/>
                  <a:pt x="3952763" y="493486"/>
                </a:cubicBezTo>
                <a:cubicBezTo>
                  <a:pt x="3939079" y="500328"/>
                  <a:pt x="3923734" y="503162"/>
                  <a:pt x="3909220" y="508000"/>
                </a:cubicBezTo>
                <a:cubicBezTo>
                  <a:pt x="3894706" y="517676"/>
                  <a:pt x="3881279" y="529228"/>
                  <a:pt x="3865677" y="537029"/>
                </a:cubicBezTo>
                <a:cubicBezTo>
                  <a:pt x="3795099" y="572319"/>
                  <a:pt x="3729873" y="543855"/>
                  <a:pt x="3647963" y="537029"/>
                </a:cubicBezTo>
                <a:cubicBezTo>
                  <a:pt x="3619278" y="527468"/>
                  <a:pt x="3581340" y="519065"/>
                  <a:pt x="3560877" y="493486"/>
                </a:cubicBezTo>
                <a:cubicBezTo>
                  <a:pt x="3551320" y="481539"/>
                  <a:pt x="3554850" y="462673"/>
                  <a:pt x="3546363" y="449943"/>
                </a:cubicBezTo>
                <a:cubicBezTo>
                  <a:pt x="3534977" y="432864"/>
                  <a:pt x="3517334" y="420914"/>
                  <a:pt x="3502820" y="406400"/>
                </a:cubicBezTo>
                <a:cubicBezTo>
                  <a:pt x="3507658" y="358019"/>
                  <a:pt x="3495590" y="304746"/>
                  <a:pt x="3517335" y="261257"/>
                </a:cubicBezTo>
                <a:cubicBezTo>
                  <a:pt x="3537299" y="221330"/>
                  <a:pt x="3606340" y="202560"/>
                  <a:pt x="3647963" y="188686"/>
                </a:cubicBezTo>
                <a:cubicBezTo>
                  <a:pt x="3680120" y="193280"/>
                  <a:pt x="3765313" y="190540"/>
                  <a:pt x="3793106" y="232229"/>
                </a:cubicBezTo>
                <a:cubicBezTo>
                  <a:pt x="3804171" y="248827"/>
                  <a:pt x="3802782" y="270934"/>
                  <a:pt x="3807620" y="290286"/>
                </a:cubicBezTo>
                <a:cubicBezTo>
                  <a:pt x="3797944" y="324153"/>
                  <a:pt x="3797259" y="362018"/>
                  <a:pt x="3778592" y="391886"/>
                </a:cubicBezTo>
                <a:cubicBezTo>
                  <a:pt x="3770483" y="404860"/>
                  <a:pt x="3750348" y="406400"/>
                  <a:pt x="3735049" y="406400"/>
                </a:cubicBezTo>
                <a:cubicBezTo>
                  <a:pt x="3696043" y="406400"/>
                  <a:pt x="3657640" y="396724"/>
                  <a:pt x="3618935" y="391886"/>
                </a:cubicBezTo>
                <a:cubicBezTo>
                  <a:pt x="3644158" y="316214"/>
                  <a:pt x="3618150" y="348343"/>
                  <a:pt x="3735049" y="348343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206171" y="4192675"/>
            <a:ext cx="1393372" cy="1830755"/>
          </a:xfrm>
          <a:custGeom>
            <a:avLst/>
            <a:gdLst>
              <a:gd name="connsiteX0" fmla="*/ 58058 w 1393372"/>
              <a:gd name="connsiteY0" fmla="*/ 1830755 h 1830755"/>
              <a:gd name="connsiteX1" fmla="*/ 72572 w 1393372"/>
              <a:gd name="connsiteY1" fmla="*/ 1453383 h 1830755"/>
              <a:gd name="connsiteX2" fmla="*/ 87086 w 1393372"/>
              <a:gd name="connsiteY2" fmla="*/ 1351783 h 1830755"/>
              <a:gd name="connsiteX3" fmla="*/ 101600 w 1393372"/>
              <a:gd name="connsiteY3" fmla="*/ 1235669 h 1830755"/>
              <a:gd name="connsiteX4" fmla="*/ 145143 w 1393372"/>
              <a:gd name="connsiteY4" fmla="*/ 698640 h 1830755"/>
              <a:gd name="connsiteX5" fmla="*/ 217715 w 1393372"/>
              <a:gd name="connsiteY5" fmla="*/ 568012 h 1830755"/>
              <a:gd name="connsiteX6" fmla="*/ 246743 w 1393372"/>
              <a:gd name="connsiteY6" fmla="*/ 524469 h 1830755"/>
              <a:gd name="connsiteX7" fmla="*/ 449943 w 1393372"/>
              <a:gd name="connsiteY7" fmla="*/ 480926 h 1830755"/>
              <a:gd name="connsiteX8" fmla="*/ 551543 w 1393372"/>
              <a:gd name="connsiteY8" fmla="*/ 495440 h 1830755"/>
              <a:gd name="connsiteX9" fmla="*/ 609600 w 1393372"/>
              <a:gd name="connsiteY9" fmla="*/ 524469 h 1830755"/>
              <a:gd name="connsiteX10" fmla="*/ 653143 w 1393372"/>
              <a:gd name="connsiteY10" fmla="*/ 538983 h 1830755"/>
              <a:gd name="connsiteX11" fmla="*/ 740229 w 1393372"/>
              <a:gd name="connsiteY11" fmla="*/ 597040 h 1830755"/>
              <a:gd name="connsiteX12" fmla="*/ 783772 w 1393372"/>
              <a:gd name="connsiteY12" fmla="*/ 626069 h 1830755"/>
              <a:gd name="connsiteX13" fmla="*/ 841829 w 1393372"/>
              <a:gd name="connsiteY13" fmla="*/ 713155 h 1830755"/>
              <a:gd name="connsiteX14" fmla="*/ 870858 w 1393372"/>
              <a:gd name="connsiteY14" fmla="*/ 756697 h 1830755"/>
              <a:gd name="connsiteX15" fmla="*/ 885372 w 1393372"/>
              <a:gd name="connsiteY15" fmla="*/ 829269 h 1830755"/>
              <a:gd name="connsiteX16" fmla="*/ 899886 w 1393372"/>
              <a:gd name="connsiteY16" fmla="*/ 872812 h 1830755"/>
              <a:gd name="connsiteX17" fmla="*/ 885372 w 1393372"/>
              <a:gd name="connsiteY17" fmla="*/ 1017955 h 1830755"/>
              <a:gd name="connsiteX18" fmla="*/ 870858 w 1393372"/>
              <a:gd name="connsiteY18" fmla="*/ 1061497 h 1830755"/>
              <a:gd name="connsiteX19" fmla="*/ 783772 w 1393372"/>
              <a:gd name="connsiteY19" fmla="*/ 1119555 h 1830755"/>
              <a:gd name="connsiteX20" fmla="*/ 595086 w 1393372"/>
              <a:gd name="connsiteY20" fmla="*/ 1061497 h 1830755"/>
              <a:gd name="connsiteX21" fmla="*/ 580572 w 1393372"/>
              <a:gd name="connsiteY21" fmla="*/ 1017955 h 1830755"/>
              <a:gd name="connsiteX22" fmla="*/ 682172 w 1393372"/>
              <a:gd name="connsiteY22" fmla="*/ 930869 h 1830755"/>
              <a:gd name="connsiteX23" fmla="*/ 667658 w 1393372"/>
              <a:gd name="connsiteY23" fmla="*/ 887326 h 1830755"/>
              <a:gd name="connsiteX24" fmla="*/ 580572 w 1393372"/>
              <a:gd name="connsiteY24" fmla="*/ 814755 h 1830755"/>
              <a:gd name="connsiteX25" fmla="*/ 493486 w 1393372"/>
              <a:gd name="connsiteY25" fmla="*/ 829269 h 1830755"/>
              <a:gd name="connsiteX26" fmla="*/ 449943 w 1393372"/>
              <a:gd name="connsiteY26" fmla="*/ 843783 h 1830755"/>
              <a:gd name="connsiteX27" fmla="*/ 391886 w 1393372"/>
              <a:gd name="connsiteY27" fmla="*/ 930869 h 1830755"/>
              <a:gd name="connsiteX28" fmla="*/ 377372 w 1393372"/>
              <a:gd name="connsiteY28" fmla="*/ 974412 h 1830755"/>
              <a:gd name="connsiteX29" fmla="*/ 348343 w 1393372"/>
              <a:gd name="connsiteY29" fmla="*/ 1017955 h 1830755"/>
              <a:gd name="connsiteX30" fmla="*/ 333829 w 1393372"/>
              <a:gd name="connsiteY30" fmla="*/ 1076012 h 1830755"/>
              <a:gd name="connsiteX31" fmla="*/ 348343 w 1393372"/>
              <a:gd name="connsiteY31" fmla="*/ 1250183 h 1830755"/>
              <a:gd name="connsiteX32" fmla="*/ 362858 w 1393372"/>
              <a:gd name="connsiteY32" fmla="*/ 1308240 h 1830755"/>
              <a:gd name="connsiteX33" fmla="*/ 449943 w 1393372"/>
              <a:gd name="connsiteY33" fmla="*/ 1337269 h 1830755"/>
              <a:gd name="connsiteX34" fmla="*/ 595086 w 1393372"/>
              <a:gd name="connsiteY34" fmla="*/ 1308240 h 1830755"/>
              <a:gd name="connsiteX35" fmla="*/ 638629 w 1393372"/>
              <a:gd name="connsiteY35" fmla="*/ 1293726 h 1830755"/>
              <a:gd name="connsiteX36" fmla="*/ 667658 w 1393372"/>
              <a:gd name="connsiteY36" fmla="*/ 1250183 h 1830755"/>
              <a:gd name="connsiteX37" fmla="*/ 711200 w 1393372"/>
              <a:gd name="connsiteY37" fmla="*/ 1496926 h 1830755"/>
              <a:gd name="connsiteX38" fmla="*/ 798286 w 1393372"/>
              <a:gd name="connsiteY38" fmla="*/ 1569497 h 1830755"/>
              <a:gd name="connsiteX39" fmla="*/ 885372 w 1393372"/>
              <a:gd name="connsiteY39" fmla="*/ 1598526 h 1830755"/>
              <a:gd name="connsiteX40" fmla="*/ 1030515 w 1393372"/>
              <a:gd name="connsiteY40" fmla="*/ 1569497 h 1830755"/>
              <a:gd name="connsiteX41" fmla="*/ 1074058 w 1393372"/>
              <a:gd name="connsiteY41" fmla="*/ 1540469 h 1830755"/>
              <a:gd name="connsiteX42" fmla="*/ 1117600 w 1393372"/>
              <a:gd name="connsiteY42" fmla="*/ 1496926 h 1830755"/>
              <a:gd name="connsiteX43" fmla="*/ 1132115 w 1393372"/>
              <a:gd name="connsiteY43" fmla="*/ 1453383 h 1830755"/>
              <a:gd name="connsiteX44" fmla="*/ 1161143 w 1393372"/>
              <a:gd name="connsiteY44" fmla="*/ 1409840 h 1830755"/>
              <a:gd name="connsiteX45" fmla="*/ 1132115 w 1393372"/>
              <a:gd name="connsiteY45" fmla="*/ 1119555 h 1830755"/>
              <a:gd name="connsiteX46" fmla="*/ 1074058 w 1393372"/>
              <a:gd name="connsiteY46" fmla="*/ 988926 h 1830755"/>
              <a:gd name="connsiteX47" fmla="*/ 1030515 w 1393372"/>
              <a:gd name="connsiteY47" fmla="*/ 945383 h 1830755"/>
              <a:gd name="connsiteX48" fmla="*/ 1146629 w 1393372"/>
              <a:gd name="connsiteY48" fmla="*/ 974412 h 1830755"/>
              <a:gd name="connsiteX49" fmla="*/ 1219200 w 1393372"/>
              <a:gd name="connsiteY49" fmla="*/ 959897 h 1830755"/>
              <a:gd name="connsiteX50" fmla="*/ 1262743 w 1393372"/>
              <a:gd name="connsiteY50" fmla="*/ 945383 h 1830755"/>
              <a:gd name="connsiteX51" fmla="*/ 1335315 w 1393372"/>
              <a:gd name="connsiteY51" fmla="*/ 814755 h 1830755"/>
              <a:gd name="connsiteX52" fmla="*/ 1349829 w 1393372"/>
              <a:gd name="connsiteY52" fmla="*/ 756697 h 1830755"/>
              <a:gd name="connsiteX53" fmla="*/ 1378858 w 1393372"/>
              <a:gd name="connsiteY53" fmla="*/ 713155 h 1830755"/>
              <a:gd name="connsiteX54" fmla="*/ 1393372 w 1393372"/>
              <a:gd name="connsiteY54" fmla="*/ 669612 h 1830755"/>
              <a:gd name="connsiteX55" fmla="*/ 1378858 w 1393372"/>
              <a:gd name="connsiteY55" fmla="*/ 597040 h 1830755"/>
              <a:gd name="connsiteX56" fmla="*/ 1320800 w 1393372"/>
              <a:gd name="connsiteY56" fmla="*/ 466412 h 1830755"/>
              <a:gd name="connsiteX57" fmla="*/ 1277258 w 1393372"/>
              <a:gd name="connsiteY57" fmla="*/ 437383 h 1830755"/>
              <a:gd name="connsiteX58" fmla="*/ 1233715 w 1393372"/>
              <a:gd name="connsiteY58" fmla="*/ 393840 h 1830755"/>
              <a:gd name="connsiteX59" fmla="*/ 1088572 w 1393372"/>
              <a:gd name="connsiteY59" fmla="*/ 335783 h 1830755"/>
              <a:gd name="connsiteX60" fmla="*/ 1088572 w 1393372"/>
              <a:gd name="connsiteY60" fmla="*/ 335783 h 1830755"/>
              <a:gd name="connsiteX61" fmla="*/ 1001486 w 1393372"/>
              <a:gd name="connsiteY61" fmla="*/ 292240 h 1830755"/>
              <a:gd name="connsiteX62" fmla="*/ 711200 w 1393372"/>
              <a:gd name="connsiteY62" fmla="*/ 306755 h 1830755"/>
              <a:gd name="connsiteX63" fmla="*/ 667658 w 1393372"/>
              <a:gd name="connsiteY63" fmla="*/ 321269 h 1830755"/>
              <a:gd name="connsiteX64" fmla="*/ 624115 w 1393372"/>
              <a:gd name="connsiteY64" fmla="*/ 350297 h 1830755"/>
              <a:gd name="connsiteX65" fmla="*/ 624115 w 1393372"/>
              <a:gd name="connsiteY65" fmla="*/ 219669 h 1830755"/>
              <a:gd name="connsiteX66" fmla="*/ 638629 w 1393372"/>
              <a:gd name="connsiteY66" fmla="*/ 176126 h 1830755"/>
              <a:gd name="connsiteX67" fmla="*/ 653143 w 1393372"/>
              <a:gd name="connsiteY67" fmla="*/ 132583 h 1830755"/>
              <a:gd name="connsiteX68" fmla="*/ 595086 w 1393372"/>
              <a:gd name="connsiteY68" fmla="*/ 16469 h 1830755"/>
              <a:gd name="connsiteX69" fmla="*/ 537029 w 1393372"/>
              <a:gd name="connsiteY69" fmla="*/ 1955 h 1830755"/>
              <a:gd name="connsiteX70" fmla="*/ 333829 w 1393372"/>
              <a:gd name="connsiteY70" fmla="*/ 16469 h 1830755"/>
              <a:gd name="connsiteX71" fmla="*/ 246743 w 1393372"/>
              <a:gd name="connsiteY71" fmla="*/ 74526 h 1830755"/>
              <a:gd name="connsiteX72" fmla="*/ 159658 w 1393372"/>
              <a:gd name="connsiteY72" fmla="*/ 147097 h 1830755"/>
              <a:gd name="connsiteX73" fmla="*/ 145143 w 1393372"/>
              <a:gd name="connsiteY73" fmla="*/ 190640 h 1830755"/>
              <a:gd name="connsiteX74" fmla="*/ 87086 w 1393372"/>
              <a:gd name="connsiteY74" fmla="*/ 292240 h 1830755"/>
              <a:gd name="connsiteX75" fmla="*/ 58058 w 1393372"/>
              <a:gd name="connsiteY75" fmla="*/ 393840 h 1830755"/>
              <a:gd name="connsiteX76" fmla="*/ 29029 w 1393372"/>
              <a:gd name="connsiteY76" fmla="*/ 524469 h 1830755"/>
              <a:gd name="connsiteX77" fmla="*/ 14515 w 1393372"/>
              <a:gd name="connsiteY77" fmla="*/ 582526 h 1830755"/>
              <a:gd name="connsiteX78" fmla="*/ 0 w 1393372"/>
              <a:gd name="connsiteY78" fmla="*/ 698640 h 1830755"/>
              <a:gd name="connsiteX79" fmla="*/ 14515 w 1393372"/>
              <a:gd name="connsiteY79" fmla="*/ 945383 h 1830755"/>
              <a:gd name="connsiteX80" fmla="*/ 29029 w 1393372"/>
              <a:gd name="connsiteY80" fmla="*/ 1003440 h 1830755"/>
              <a:gd name="connsiteX81" fmla="*/ 43543 w 1393372"/>
              <a:gd name="connsiteY81" fmla="*/ 1076012 h 1830755"/>
              <a:gd name="connsiteX82" fmla="*/ 72572 w 1393372"/>
              <a:gd name="connsiteY82" fmla="*/ 1206640 h 1830755"/>
              <a:gd name="connsiteX83" fmla="*/ 58058 w 1393372"/>
              <a:gd name="connsiteY83" fmla="*/ 1395326 h 1830755"/>
              <a:gd name="connsiteX84" fmla="*/ 43543 w 1393372"/>
              <a:gd name="connsiteY84" fmla="*/ 1496926 h 183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93372" h="1830755">
                <a:moveTo>
                  <a:pt x="58058" y="1830755"/>
                </a:moveTo>
                <a:cubicBezTo>
                  <a:pt x="62896" y="1704964"/>
                  <a:pt x="64957" y="1579036"/>
                  <a:pt x="72572" y="1453383"/>
                </a:cubicBezTo>
                <a:cubicBezTo>
                  <a:pt x="74642" y="1419235"/>
                  <a:pt x="82565" y="1385693"/>
                  <a:pt x="87086" y="1351783"/>
                </a:cubicBezTo>
                <a:cubicBezTo>
                  <a:pt x="92241" y="1313119"/>
                  <a:pt x="96762" y="1274374"/>
                  <a:pt x="101600" y="1235669"/>
                </a:cubicBezTo>
                <a:cubicBezTo>
                  <a:pt x="117101" y="755172"/>
                  <a:pt x="68663" y="928079"/>
                  <a:pt x="145143" y="698640"/>
                </a:cubicBezTo>
                <a:cubicBezTo>
                  <a:pt x="170689" y="622002"/>
                  <a:pt x="151176" y="667821"/>
                  <a:pt x="217715" y="568012"/>
                </a:cubicBezTo>
                <a:cubicBezTo>
                  <a:pt x="227391" y="553498"/>
                  <a:pt x="230194" y="529985"/>
                  <a:pt x="246743" y="524469"/>
                </a:cubicBezTo>
                <a:cubicBezTo>
                  <a:pt x="341602" y="492850"/>
                  <a:pt x="275233" y="512692"/>
                  <a:pt x="449943" y="480926"/>
                </a:cubicBezTo>
                <a:cubicBezTo>
                  <a:pt x="483810" y="485764"/>
                  <a:pt x="518538" y="486439"/>
                  <a:pt x="551543" y="495440"/>
                </a:cubicBezTo>
                <a:cubicBezTo>
                  <a:pt x="572417" y="501133"/>
                  <a:pt x="589713" y="515946"/>
                  <a:pt x="609600" y="524469"/>
                </a:cubicBezTo>
                <a:cubicBezTo>
                  <a:pt x="623662" y="530496"/>
                  <a:pt x="638629" y="534145"/>
                  <a:pt x="653143" y="538983"/>
                </a:cubicBezTo>
                <a:lnTo>
                  <a:pt x="740229" y="597040"/>
                </a:lnTo>
                <a:lnTo>
                  <a:pt x="783772" y="626069"/>
                </a:lnTo>
                <a:lnTo>
                  <a:pt x="841829" y="713155"/>
                </a:lnTo>
                <a:lnTo>
                  <a:pt x="870858" y="756697"/>
                </a:lnTo>
                <a:cubicBezTo>
                  <a:pt x="875696" y="780888"/>
                  <a:pt x="879389" y="805336"/>
                  <a:pt x="885372" y="829269"/>
                </a:cubicBezTo>
                <a:cubicBezTo>
                  <a:pt x="889083" y="844112"/>
                  <a:pt x="899886" y="857513"/>
                  <a:pt x="899886" y="872812"/>
                </a:cubicBezTo>
                <a:cubicBezTo>
                  <a:pt x="899886" y="921434"/>
                  <a:pt x="892765" y="969898"/>
                  <a:pt x="885372" y="1017955"/>
                </a:cubicBezTo>
                <a:cubicBezTo>
                  <a:pt x="883046" y="1033076"/>
                  <a:pt x="881676" y="1050679"/>
                  <a:pt x="870858" y="1061497"/>
                </a:cubicBezTo>
                <a:cubicBezTo>
                  <a:pt x="846188" y="1086167"/>
                  <a:pt x="783772" y="1119555"/>
                  <a:pt x="783772" y="1119555"/>
                </a:cubicBezTo>
                <a:cubicBezTo>
                  <a:pt x="684127" y="1109590"/>
                  <a:pt x="645180" y="1136638"/>
                  <a:pt x="595086" y="1061497"/>
                </a:cubicBezTo>
                <a:cubicBezTo>
                  <a:pt x="586600" y="1048767"/>
                  <a:pt x="585410" y="1032469"/>
                  <a:pt x="580572" y="1017955"/>
                </a:cubicBezTo>
                <a:cubicBezTo>
                  <a:pt x="611307" y="802802"/>
                  <a:pt x="550967" y="983351"/>
                  <a:pt x="682172" y="930869"/>
                </a:cubicBezTo>
                <a:cubicBezTo>
                  <a:pt x="696377" y="925187"/>
                  <a:pt x="676145" y="900056"/>
                  <a:pt x="667658" y="887326"/>
                </a:cubicBezTo>
                <a:cubicBezTo>
                  <a:pt x="645307" y="853799"/>
                  <a:pt x="612702" y="836175"/>
                  <a:pt x="580572" y="814755"/>
                </a:cubicBezTo>
                <a:cubicBezTo>
                  <a:pt x="551543" y="819593"/>
                  <a:pt x="522214" y="822885"/>
                  <a:pt x="493486" y="829269"/>
                </a:cubicBezTo>
                <a:cubicBezTo>
                  <a:pt x="478551" y="832588"/>
                  <a:pt x="460761" y="832965"/>
                  <a:pt x="449943" y="843783"/>
                </a:cubicBezTo>
                <a:cubicBezTo>
                  <a:pt x="425273" y="868453"/>
                  <a:pt x="391886" y="930869"/>
                  <a:pt x="391886" y="930869"/>
                </a:cubicBezTo>
                <a:cubicBezTo>
                  <a:pt x="387048" y="945383"/>
                  <a:pt x="384214" y="960728"/>
                  <a:pt x="377372" y="974412"/>
                </a:cubicBezTo>
                <a:cubicBezTo>
                  <a:pt x="369571" y="990014"/>
                  <a:pt x="355215" y="1001921"/>
                  <a:pt x="348343" y="1017955"/>
                </a:cubicBezTo>
                <a:cubicBezTo>
                  <a:pt x="340485" y="1036290"/>
                  <a:pt x="338667" y="1056660"/>
                  <a:pt x="333829" y="1076012"/>
                </a:cubicBezTo>
                <a:cubicBezTo>
                  <a:pt x="338667" y="1134069"/>
                  <a:pt x="341117" y="1192375"/>
                  <a:pt x="348343" y="1250183"/>
                </a:cubicBezTo>
                <a:cubicBezTo>
                  <a:pt x="350817" y="1269977"/>
                  <a:pt x="347712" y="1295258"/>
                  <a:pt x="362858" y="1308240"/>
                </a:cubicBezTo>
                <a:cubicBezTo>
                  <a:pt x="386090" y="1328153"/>
                  <a:pt x="449943" y="1337269"/>
                  <a:pt x="449943" y="1337269"/>
                </a:cubicBezTo>
                <a:cubicBezTo>
                  <a:pt x="498324" y="1327593"/>
                  <a:pt x="547010" y="1319334"/>
                  <a:pt x="595086" y="1308240"/>
                </a:cubicBezTo>
                <a:cubicBezTo>
                  <a:pt x="609994" y="1304800"/>
                  <a:pt x="626682" y="1303283"/>
                  <a:pt x="638629" y="1293726"/>
                </a:cubicBezTo>
                <a:cubicBezTo>
                  <a:pt x="652251" y="1282829"/>
                  <a:pt x="657982" y="1264697"/>
                  <a:pt x="667658" y="1250183"/>
                </a:cubicBezTo>
                <a:cubicBezTo>
                  <a:pt x="677329" y="1385585"/>
                  <a:pt x="646068" y="1418767"/>
                  <a:pt x="711200" y="1496926"/>
                </a:cubicBezTo>
                <a:cubicBezTo>
                  <a:pt x="731307" y="1521055"/>
                  <a:pt x="768063" y="1556065"/>
                  <a:pt x="798286" y="1569497"/>
                </a:cubicBezTo>
                <a:cubicBezTo>
                  <a:pt x="826248" y="1581924"/>
                  <a:pt x="885372" y="1598526"/>
                  <a:pt x="885372" y="1598526"/>
                </a:cubicBezTo>
                <a:cubicBezTo>
                  <a:pt x="922823" y="1593176"/>
                  <a:pt x="989979" y="1589765"/>
                  <a:pt x="1030515" y="1569497"/>
                </a:cubicBezTo>
                <a:cubicBezTo>
                  <a:pt x="1046117" y="1561696"/>
                  <a:pt x="1060657" y="1551636"/>
                  <a:pt x="1074058" y="1540469"/>
                </a:cubicBezTo>
                <a:cubicBezTo>
                  <a:pt x="1089827" y="1527328"/>
                  <a:pt x="1103086" y="1511440"/>
                  <a:pt x="1117600" y="1496926"/>
                </a:cubicBezTo>
                <a:cubicBezTo>
                  <a:pt x="1122438" y="1482412"/>
                  <a:pt x="1125273" y="1467067"/>
                  <a:pt x="1132115" y="1453383"/>
                </a:cubicBezTo>
                <a:cubicBezTo>
                  <a:pt x="1139916" y="1437781"/>
                  <a:pt x="1160226" y="1427260"/>
                  <a:pt x="1161143" y="1409840"/>
                </a:cubicBezTo>
                <a:cubicBezTo>
                  <a:pt x="1166212" y="1313520"/>
                  <a:pt x="1160083" y="1212782"/>
                  <a:pt x="1132115" y="1119555"/>
                </a:cubicBezTo>
                <a:cubicBezTo>
                  <a:pt x="1114316" y="1060226"/>
                  <a:pt x="1110512" y="1032671"/>
                  <a:pt x="1074058" y="988926"/>
                </a:cubicBezTo>
                <a:cubicBezTo>
                  <a:pt x="1060917" y="973157"/>
                  <a:pt x="1016001" y="959898"/>
                  <a:pt x="1030515" y="945383"/>
                </a:cubicBezTo>
                <a:cubicBezTo>
                  <a:pt x="1039273" y="936624"/>
                  <a:pt x="1128562" y="968390"/>
                  <a:pt x="1146629" y="974412"/>
                </a:cubicBezTo>
                <a:cubicBezTo>
                  <a:pt x="1170819" y="969574"/>
                  <a:pt x="1195267" y="965880"/>
                  <a:pt x="1219200" y="959897"/>
                </a:cubicBezTo>
                <a:cubicBezTo>
                  <a:pt x="1234043" y="956186"/>
                  <a:pt x="1251925" y="956201"/>
                  <a:pt x="1262743" y="945383"/>
                </a:cubicBezTo>
                <a:cubicBezTo>
                  <a:pt x="1304321" y="903805"/>
                  <a:pt x="1320714" y="865856"/>
                  <a:pt x="1335315" y="814755"/>
                </a:cubicBezTo>
                <a:cubicBezTo>
                  <a:pt x="1340795" y="795574"/>
                  <a:pt x="1341971" y="775032"/>
                  <a:pt x="1349829" y="756697"/>
                </a:cubicBezTo>
                <a:cubicBezTo>
                  <a:pt x="1356700" y="740664"/>
                  <a:pt x="1369182" y="727669"/>
                  <a:pt x="1378858" y="713155"/>
                </a:cubicBezTo>
                <a:cubicBezTo>
                  <a:pt x="1383696" y="698641"/>
                  <a:pt x="1393372" y="684911"/>
                  <a:pt x="1393372" y="669612"/>
                </a:cubicBezTo>
                <a:cubicBezTo>
                  <a:pt x="1393372" y="644942"/>
                  <a:pt x="1385349" y="620840"/>
                  <a:pt x="1378858" y="597040"/>
                </a:cubicBezTo>
                <a:cubicBezTo>
                  <a:pt x="1368079" y="557516"/>
                  <a:pt x="1353253" y="498866"/>
                  <a:pt x="1320800" y="466412"/>
                </a:cubicBezTo>
                <a:cubicBezTo>
                  <a:pt x="1308465" y="454077"/>
                  <a:pt x="1290659" y="448550"/>
                  <a:pt x="1277258" y="437383"/>
                </a:cubicBezTo>
                <a:cubicBezTo>
                  <a:pt x="1261489" y="424242"/>
                  <a:pt x="1250418" y="405771"/>
                  <a:pt x="1233715" y="393840"/>
                </a:cubicBezTo>
                <a:cubicBezTo>
                  <a:pt x="1196343" y="367146"/>
                  <a:pt x="1128225" y="349001"/>
                  <a:pt x="1088572" y="335783"/>
                </a:cubicBezTo>
                <a:lnTo>
                  <a:pt x="1088572" y="335783"/>
                </a:lnTo>
                <a:cubicBezTo>
                  <a:pt x="1032299" y="298268"/>
                  <a:pt x="1061578" y="312271"/>
                  <a:pt x="1001486" y="292240"/>
                </a:cubicBezTo>
                <a:cubicBezTo>
                  <a:pt x="904724" y="297078"/>
                  <a:pt x="807719" y="298362"/>
                  <a:pt x="711200" y="306755"/>
                </a:cubicBezTo>
                <a:cubicBezTo>
                  <a:pt x="695958" y="308080"/>
                  <a:pt x="681342" y="314427"/>
                  <a:pt x="667658" y="321269"/>
                </a:cubicBezTo>
                <a:cubicBezTo>
                  <a:pt x="652056" y="329070"/>
                  <a:pt x="638629" y="340621"/>
                  <a:pt x="624115" y="350297"/>
                </a:cubicBezTo>
                <a:cubicBezTo>
                  <a:pt x="578112" y="281295"/>
                  <a:pt x="589570" y="323304"/>
                  <a:pt x="624115" y="219669"/>
                </a:cubicBezTo>
                <a:lnTo>
                  <a:pt x="638629" y="176126"/>
                </a:lnTo>
                <a:lnTo>
                  <a:pt x="653143" y="132583"/>
                </a:lnTo>
                <a:cubicBezTo>
                  <a:pt x="641697" y="75350"/>
                  <a:pt x="650171" y="47946"/>
                  <a:pt x="595086" y="16469"/>
                </a:cubicBezTo>
                <a:cubicBezTo>
                  <a:pt x="577766" y="6572"/>
                  <a:pt x="556381" y="6793"/>
                  <a:pt x="537029" y="1955"/>
                </a:cubicBezTo>
                <a:cubicBezTo>
                  <a:pt x="469296" y="6793"/>
                  <a:pt x="399707" y="0"/>
                  <a:pt x="333829" y="16469"/>
                </a:cubicBezTo>
                <a:cubicBezTo>
                  <a:pt x="299983" y="24931"/>
                  <a:pt x="275772" y="55174"/>
                  <a:pt x="246743" y="74526"/>
                </a:cubicBezTo>
                <a:cubicBezTo>
                  <a:pt x="186123" y="114939"/>
                  <a:pt x="215533" y="91222"/>
                  <a:pt x="159658" y="147097"/>
                </a:cubicBezTo>
                <a:cubicBezTo>
                  <a:pt x="154820" y="161611"/>
                  <a:pt x="151170" y="176578"/>
                  <a:pt x="145143" y="190640"/>
                </a:cubicBezTo>
                <a:cubicBezTo>
                  <a:pt x="123043" y="242205"/>
                  <a:pt x="116241" y="248508"/>
                  <a:pt x="87086" y="292240"/>
                </a:cubicBezTo>
                <a:cubicBezTo>
                  <a:pt x="41726" y="473683"/>
                  <a:pt x="99692" y="248124"/>
                  <a:pt x="58058" y="393840"/>
                </a:cubicBezTo>
                <a:cubicBezTo>
                  <a:pt x="40355" y="455800"/>
                  <a:pt x="43998" y="457108"/>
                  <a:pt x="29029" y="524469"/>
                </a:cubicBezTo>
                <a:cubicBezTo>
                  <a:pt x="24702" y="543942"/>
                  <a:pt x="17794" y="562850"/>
                  <a:pt x="14515" y="582526"/>
                </a:cubicBezTo>
                <a:cubicBezTo>
                  <a:pt x="8102" y="621001"/>
                  <a:pt x="4838" y="659935"/>
                  <a:pt x="0" y="698640"/>
                </a:cubicBezTo>
                <a:cubicBezTo>
                  <a:pt x="4838" y="780888"/>
                  <a:pt x="6704" y="863364"/>
                  <a:pt x="14515" y="945383"/>
                </a:cubicBezTo>
                <a:cubicBezTo>
                  <a:pt x="16406" y="965241"/>
                  <a:pt x="24702" y="983967"/>
                  <a:pt x="29029" y="1003440"/>
                </a:cubicBezTo>
                <a:cubicBezTo>
                  <a:pt x="34380" y="1027522"/>
                  <a:pt x="38191" y="1051930"/>
                  <a:pt x="43543" y="1076012"/>
                </a:cubicBezTo>
                <a:cubicBezTo>
                  <a:pt x="84541" y="1260503"/>
                  <a:pt x="28794" y="987747"/>
                  <a:pt x="72572" y="1206640"/>
                </a:cubicBezTo>
                <a:cubicBezTo>
                  <a:pt x="67734" y="1269535"/>
                  <a:pt x="65429" y="1332677"/>
                  <a:pt x="58058" y="1395326"/>
                </a:cubicBezTo>
                <a:cubicBezTo>
                  <a:pt x="40023" y="1548625"/>
                  <a:pt x="43543" y="1374382"/>
                  <a:pt x="43543" y="1496926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061029" y="4528457"/>
            <a:ext cx="3077028" cy="1915886"/>
          </a:xfrm>
          <a:custGeom>
            <a:avLst/>
            <a:gdLst>
              <a:gd name="connsiteX0" fmla="*/ 0 w 3077028"/>
              <a:gd name="connsiteY0" fmla="*/ 1915886 h 1915886"/>
              <a:gd name="connsiteX1" fmla="*/ 43542 w 3077028"/>
              <a:gd name="connsiteY1" fmla="*/ 1901372 h 1915886"/>
              <a:gd name="connsiteX2" fmla="*/ 203200 w 3077028"/>
              <a:gd name="connsiteY2" fmla="*/ 1872343 h 1915886"/>
              <a:gd name="connsiteX3" fmla="*/ 304800 w 3077028"/>
              <a:gd name="connsiteY3" fmla="*/ 1814286 h 1915886"/>
              <a:gd name="connsiteX4" fmla="*/ 348342 w 3077028"/>
              <a:gd name="connsiteY4" fmla="*/ 1770743 h 1915886"/>
              <a:gd name="connsiteX5" fmla="*/ 406400 w 3077028"/>
              <a:gd name="connsiteY5" fmla="*/ 1756229 h 1915886"/>
              <a:gd name="connsiteX6" fmla="*/ 493485 w 3077028"/>
              <a:gd name="connsiteY6" fmla="*/ 1683657 h 1915886"/>
              <a:gd name="connsiteX7" fmla="*/ 624114 w 3077028"/>
              <a:gd name="connsiteY7" fmla="*/ 1582057 h 1915886"/>
              <a:gd name="connsiteX8" fmla="*/ 711200 w 3077028"/>
              <a:gd name="connsiteY8" fmla="*/ 1538514 h 1915886"/>
              <a:gd name="connsiteX9" fmla="*/ 885371 w 3077028"/>
              <a:gd name="connsiteY9" fmla="*/ 1509486 h 1915886"/>
              <a:gd name="connsiteX10" fmla="*/ 1175657 w 3077028"/>
              <a:gd name="connsiteY10" fmla="*/ 1553029 h 1915886"/>
              <a:gd name="connsiteX11" fmla="*/ 1480457 w 3077028"/>
              <a:gd name="connsiteY11" fmla="*/ 1596572 h 1915886"/>
              <a:gd name="connsiteX12" fmla="*/ 1857828 w 3077028"/>
              <a:gd name="connsiteY12" fmla="*/ 1582057 h 1915886"/>
              <a:gd name="connsiteX13" fmla="*/ 1944914 w 3077028"/>
              <a:gd name="connsiteY13" fmla="*/ 1553029 h 1915886"/>
              <a:gd name="connsiteX14" fmla="*/ 2046514 w 3077028"/>
              <a:gd name="connsiteY14" fmla="*/ 1509486 h 1915886"/>
              <a:gd name="connsiteX15" fmla="*/ 2133600 w 3077028"/>
              <a:gd name="connsiteY15" fmla="*/ 1465943 h 1915886"/>
              <a:gd name="connsiteX16" fmla="*/ 2264228 w 3077028"/>
              <a:gd name="connsiteY16" fmla="*/ 1393372 h 1915886"/>
              <a:gd name="connsiteX17" fmla="*/ 2351314 w 3077028"/>
              <a:gd name="connsiteY17" fmla="*/ 1349829 h 1915886"/>
              <a:gd name="connsiteX18" fmla="*/ 2438400 w 3077028"/>
              <a:gd name="connsiteY18" fmla="*/ 1277257 h 1915886"/>
              <a:gd name="connsiteX19" fmla="*/ 2481942 w 3077028"/>
              <a:gd name="connsiteY19" fmla="*/ 1262743 h 1915886"/>
              <a:gd name="connsiteX20" fmla="*/ 2525485 w 3077028"/>
              <a:gd name="connsiteY20" fmla="*/ 1219200 h 1915886"/>
              <a:gd name="connsiteX21" fmla="*/ 2569028 w 3077028"/>
              <a:gd name="connsiteY21" fmla="*/ 1190172 h 1915886"/>
              <a:gd name="connsiteX22" fmla="*/ 2627085 w 3077028"/>
              <a:gd name="connsiteY22" fmla="*/ 1103086 h 1915886"/>
              <a:gd name="connsiteX23" fmla="*/ 2656114 w 3077028"/>
              <a:gd name="connsiteY23" fmla="*/ 1059543 h 1915886"/>
              <a:gd name="connsiteX24" fmla="*/ 2699657 w 3077028"/>
              <a:gd name="connsiteY24" fmla="*/ 928914 h 1915886"/>
              <a:gd name="connsiteX25" fmla="*/ 2714171 w 3077028"/>
              <a:gd name="connsiteY25" fmla="*/ 885372 h 1915886"/>
              <a:gd name="connsiteX26" fmla="*/ 2728685 w 3077028"/>
              <a:gd name="connsiteY26" fmla="*/ 827314 h 1915886"/>
              <a:gd name="connsiteX27" fmla="*/ 2714171 w 3077028"/>
              <a:gd name="connsiteY27" fmla="*/ 696686 h 1915886"/>
              <a:gd name="connsiteX28" fmla="*/ 2641600 w 3077028"/>
              <a:gd name="connsiteY28" fmla="*/ 624114 h 1915886"/>
              <a:gd name="connsiteX29" fmla="*/ 2598057 w 3077028"/>
              <a:gd name="connsiteY29" fmla="*/ 609600 h 1915886"/>
              <a:gd name="connsiteX30" fmla="*/ 2510971 w 3077028"/>
              <a:gd name="connsiteY30" fmla="*/ 566057 h 1915886"/>
              <a:gd name="connsiteX31" fmla="*/ 2423885 w 3077028"/>
              <a:gd name="connsiteY31" fmla="*/ 580572 h 1915886"/>
              <a:gd name="connsiteX32" fmla="*/ 2322285 w 3077028"/>
              <a:gd name="connsiteY32" fmla="*/ 624114 h 1915886"/>
              <a:gd name="connsiteX33" fmla="*/ 2278742 w 3077028"/>
              <a:gd name="connsiteY33" fmla="*/ 638629 h 1915886"/>
              <a:gd name="connsiteX34" fmla="*/ 2249714 w 3077028"/>
              <a:gd name="connsiteY34" fmla="*/ 725714 h 1915886"/>
              <a:gd name="connsiteX35" fmla="*/ 2235200 w 3077028"/>
              <a:gd name="connsiteY35" fmla="*/ 769257 h 1915886"/>
              <a:gd name="connsiteX36" fmla="*/ 2278742 w 3077028"/>
              <a:gd name="connsiteY36" fmla="*/ 1001486 h 1915886"/>
              <a:gd name="connsiteX37" fmla="*/ 2322285 w 3077028"/>
              <a:gd name="connsiteY37" fmla="*/ 1016000 h 1915886"/>
              <a:gd name="connsiteX38" fmla="*/ 2365828 w 3077028"/>
              <a:gd name="connsiteY38" fmla="*/ 1001486 h 1915886"/>
              <a:gd name="connsiteX39" fmla="*/ 2423885 w 3077028"/>
              <a:gd name="connsiteY39" fmla="*/ 827314 h 1915886"/>
              <a:gd name="connsiteX40" fmla="*/ 2438400 w 3077028"/>
              <a:gd name="connsiteY40" fmla="*/ 885372 h 1915886"/>
              <a:gd name="connsiteX41" fmla="*/ 2423885 w 3077028"/>
              <a:gd name="connsiteY41" fmla="*/ 1059543 h 1915886"/>
              <a:gd name="connsiteX42" fmla="*/ 2394857 w 3077028"/>
              <a:gd name="connsiteY42" fmla="*/ 1103086 h 1915886"/>
              <a:gd name="connsiteX43" fmla="*/ 2177142 w 3077028"/>
              <a:gd name="connsiteY43" fmla="*/ 1146629 h 1915886"/>
              <a:gd name="connsiteX44" fmla="*/ 1901371 w 3077028"/>
              <a:gd name="connsiteY44" fmla="*/ 1103086 h 1915886"/>
              <a:gd name="connsiteX45" fmla="*/ 1872342 w 3077028"/>
              <a:gd name="connsiteY45" fmla="*/ 1059543 h 1915886"/>
              <a:gd name="connsiteX46" fmla="*/ 1857828 w 3077028"/>
              <a:gd name="connsiteY46" fmla="*/ 1001486 h 1915886"/>
              <a:gd name="connsiteX47" fmla="*/ 1828800 w 3077028"/>
              <a:gd name="connsiteY47" fmla="*/ 943429 h 1915886"/>
              <a:gd name="connsiteX48" fmla="*/ 1814285 w 3077028"/>
              <a:gd name="connsiteY48" fmla="*/ 870857 h 1915886"/>
              <a:gd name="connsiteX49" fmla="*/ 1799771 w 3077028"/>
              <a:gd name="connsiteY49" fmla="*/ 827314 h 1915886"/>
              <a:gd name="connsiteX50" fmla="*/ 1814285 w 3077028"/>
              <a:gd name="connsiteY50" fmla="*/ 696686 h 1915886"/>
              <a:gd name="connsiteX51" fmla="*/ 1828800 w 3077028"/>
              <a:gd name="connsiteY51" fmla="*/ 653143 h 1915886"/>
              <a:gd name="connsiteX52" fmla="*/ 1872342 w 3077028"/>
              <a:gd name="connsiteY52" fmla="*/ 624114 h 1915886"/>
              <a:gd name="connsiteX53" fmla="*/ 1915885 w 3077028"/>
              <a:gd name="connsiteY53" fmla="*/ 609600 h 1915886"/>
              <a:gd name="connsiteX54" fmla="*/ 1901371 w 3077028"/>
              <a:gd name="connsiteY54" fmla="*/ 551543 h 1915886"/>
              <a:gd name="connsiteX55" fmla="*/ 1857828 w 3077028"/>
              <a:gd name="connsiteY55" fmla="*/ 522514 h 1915886"/>
              <a:gd name="connsiteX56" fmla="*/ 1785257 w 3077028"/>
              <a:gd name="connsiteY56" fmla="*/ 420914 h 1915886"/>
              <a:gd name="connsiteX57" fmla="*/ 1741714 w 3077028"/>
              <a:gd name="connsiteY57" fmla="*/ 290286 h 1915886"/>
              <a:gd name="connsiteX58" fmla="*/ 1727200 w 3077028"/>
              <a:gd name="connsiteY58" fmla="*/ 246743 h 1915886"/>
              <a:gd name="connsiteX59" fmla="*/ 1770742 w 3077028"/>
              <a:gd name="connsiteY59" fmla="*/ 14514 h 1915886"/>
              <a:gd name="connsiteX60" fmla="*/ 1814285 w 3077028"/>
              <a:gd name="connsiteY60" fmla="*/ 0 h 1915886"/>
              <a:gd name="connsiteX61" fmla="*/ 2046514 w 3077028"/>
              <a:gd name="connsiteY61" fmla="*/ 14514 h 1915886"/>
              <a:gd name="connsiteX62" fmla="*/ 2133600 w 3077028"/>
              <a:gd name="connsiteY62" fmla="*/ 43543 h 1915886"/>
              <a:gd name="connsiteX63" fmla="*/ 2206171 w 3077028"/>
              <a:gd name="connsiteY63" fmla="*/ 116114 h 1915886"/>
              <a:gd name="connsiteX64" fmla="*/ 2278742 w 3077028"/>
              <a:gd name="connsiteY64" fmla="*/ 203200 h 1915886"/>
              <a:gd name="connsiteX65" fmla="*/ 2307771 w 3077028"/>
              <a:gd name="connsiteY65" fmla="*/ 290286 h 1915886"/>
              <a:gd name="connsiteX66" fmla="*/ 2365828 w 3077028"/>
              <a:gd name="connsiteY66" fmla="*/ 203200 h 1915886"/>
              <a:gd name="connsiteX67" fmla="*/ 2423885 w 3077028"/>
              <a:gd name="connsiteY67" fmla="*/ 188686 h 1915886"/>
              <a:gd name="connsiteX68" fmla="*/ 2467428 w 3077028"/>
              <a:gd name="connsiteY68" fmla="*/ 159657 h 1915886"/>
              <a:gd name="connsiteX69" fmla="*/ 2888342 w 3077028"/>
              <a:gd name="connsiteY69" fmla="*/ 203200 h 1915886"/>
              <a:gd name="connsiteX70" fmla="*/ 2931885 w 3077028"/>
              <a:gd name="connsiteY70" fmla="*/ 232229 h 1915886"/>
              <a:gd name="connsiteX71" fmla="*/ 2960914 w 3077028"/>
              <a:gd name="connsiteY71" fmla="*/ 275772 h 1915886"/>
              <a:gd name="connsiteX72" fmla="*/ 3004457 w 3077028"/>
              <a:gd name="connsiteY72" fmla="*/ 319314 h 1915886"/>
              <a:gd name="connsiteX73" fmla="*/ 3018971 w 3077028"/>
              <a:gd name="connsiteY73" fmla="*/ 406400 h 1915886"/>
              <a:gd name="connsiteX74" fmla="*/ 2975428 w 3077028"/>
              <a:gd name="connsiteY74" fmla="*/ 740229 h 1915886"/>
              <a:gd name="connsiteX75" fmla="*/ 2931885 w 3077028"/>
              <a:gd name="connsiteY75" fmla="*/ 769257 h 1915886"/>
              <a:gd name="connsiteX76" fmla="*/ 2946400 w 3077028"/>
              <a:gd name="connsiteY76" fmla="*/ 812800 h 1915886"/>
              <a:gd name="connsiteX77" fmla="*/ 3048000 w 3077028"/>
              <a:gd name="connsiteY77" fmla="*/ 841829 h 1915886"/>
              <a:gd name="connsiteX78" fmla="*/ 3077028 w 3077028"/>
              <a:gd name="connsiteY78" fmla="*/ 943429 h 1915886"/>
              <a:gd name="connsiteX79" fmla="*/ 3062514 w 3077028"/>
              <a:gd name="connsiteY79" fmla="*/ 1030514 h 1915886"/>
              <a:gd name="connsiteX80" fmla="*/ 3033485 w 3077028"/>
              <a:gd name="connsiteY80" fmla="*/ 1088572 h 1915886"/>
              <a:gd name="connsiteX81" fmla="*/ 2989942 w 3077028"/>
              <a:gd name="connsiteY81" fmla="*/ 1117600 h 1915886"/>
              <a:gd name="connsiteX82" fmla="*/ 2801257 w 3077028"/>
              <a:gd name="connsiteY82" fmla="*/ 1146629 h 1915886"/>
              <a:gd name="connsiteX83" fmla="*/ 2699657 w 3077028"/>
              <a:gd name="connsiteY83" fmla="*/ 1175657 h 1915886"/>
              <a:gd name="connsiteX84" fmla="*/ 2612571 w 3077028"/>
              <a:gd name="connsiteY84" fmla="*/ 1233714 h 1915886"/>
              <a:gd name="connsiteX85" fmla="*/ 2554514 w 3077028"/>
              <a:gd name="connsiteY85" fmla="*/ 1320800 h 1915886"/>
              <a:gd name="connsiteX86" fmla="*/ 2525485 w 3077028"/>
              <a:gd name="connsiteY86" fmla="*/ 1364343 h 1915886"/>
              <a:gd name="connsiteX87" fmla="*/ 2438400 w 3077028"/>
              <a:gd name="connsiteY87" fmla="*/ 1436914 h 1915886"/>
              <a:gd name="connsiteX88" fmla="*/ 2336800 w 3077028"/>
              <a:gd name="connsiteY88" fmla="*/ 1553029 h 1915886"/>
              <a:gd name="connsiteX89" fmla="*/ 2264228 w 3077028"/>
              <a:gd name="connsiteY89" fmla="*/ 1640114 h 1915886"/>
              <a:gd name="connsiteX90" fmla="*/ 2206171 w 3077028"/>
              <a:gd name="connsiteY90" fmla="*/ 1669143 h 1915886"/>
              <a:gd name="connsiteX91" fmla="*/ 2119085 w 3077028"/>
              <a:gd name="connsiteY91" fmla="*/ 1727200 h 1915886"/>
              <a:gd name="connsiteX92" fmla="*/ 2075542 w 3077028"/>
              <a:gd name="connsiteY92" fmla="*/ 1756229 h 1915886"/>
              <a:gd name="connsiteX93" fmla="*/ 2032000 w 3077028"/>
              <a:gd name="connsiteY93" fmla="*/ 1770743 h 1915886"/>
              <a:gd name="connsiteX94" fmla="*/ 1872342 w 3077028"/>
              <a:gd name="connsiteY94" fmla="*/ 1799772 h 1915886"/>
              <a:gd name="connsiteX95" fmla="*/ 1596571 w 3077028"/>
              <a:gd name="connsiteY95" fmla="*/ 1770743 h 1915886"/>
              <a:gd name="connsiteX96" fmla="*/ 1524000 w 3077028"/>
              <a:gd name="connsiteY96" fmla="*/ 1756229 h 1915886"/>
              <a:gd name="connsiteX97" fmla="*/ 1436914 w 3077028"/>
              <a:gd name="connsiteY97" fmla="*/ 1727200 h 1915886"/>
              <a:gd name="connsiteX98" fmla="*/ 682171 w 3077028"/>
              <a:gd name="connsiteY98" fmla="*/ 1524000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3077028" h="1915886">
                <a:moveTo>
                  <a:pt x="0" y="1915886"/>
                </a:moveTo>
                <a:cubicBezTo>
                  <a:pt x="14514" y="1911048"/>
                  <a:pt x="28490" y="1904109"/>
                  <a:pt x="43542" y="1901372"/>
                </a:cubicBezTo>
                <a:cubicBezTo>
                  <a:pt x="125801" y="1886416"/>
                  <a:pt x="141886" y="1898620"/>
                  <a:pt x="203200" y="1872343"/>
                </a:cubicBezTo>
                <a:cubicBezTo>
                  <a:pt x="232423" y="1859819"/>
                  <a:pt x="279080" y="1835719"/>
                  <a:pt x="304800" y="1814286"/>
                </a:cubicBezTo>
                <a:cubicBezTo>
                  <a:pt x="320569" y="1801145"/>
                  <a:pt x="330520" y="1780927"/>
                  <a:pt x="348342" y="1770743"/>
                </a:cubicBezTo>
                <a:cubicBezTo>
                  <a:pt x="365662" y="1760846"/>
                  <a:pt x="387047" y="1761067"/>
                  <a:pt x="406400" y="1756229"/>
                </a:cubicBezTo>
                <a:cubicBezTo>
                  <a:pt x="533599" y="1629027"/>
                  <a:pt x="372250" y="1784687"/>
                  <a:pt x="493485" y="1683657"/>
                </a:cubicBezTo>
                <a:cubicBezTo>
                  <a:pt x="629902" y="1569975"/>
                  <a:pt x="404023" y="1728783"/>
                  <a:pt x="624114" y="1582057"/>
                </a:cubicBezTo>
                <a:cubicBezTo>
                  <a:pt x="660808" y="1557595"/>
                  <a:pt x="668280" y="1547098"/>
                  <a:pt x="711200" y="1538514"/>
                </a:cubicBezTo>
                <a:cubicBezTo>
                  <a:pt x="768915" y="1526971"/>
                  <a:pt x="885371" y="1509486"/>
                  <a:pt x="885371" y="1509486"/>
                </a:cubicBezTo>
                <a:cubicBezTo>
                  <a:pt x="1271302" y="1552366"/>
                  <a:pt x="724061" y="1488515"/>
                  <a:pt x="1175657" y="1553029"/>
                </a:cubicBezTo>
                <a:cubicBezTo>
                  <a:pt x="1593485" y="1612719"/>
                  <a:pt x="1029481" y="1514575"/>
                  <a:pt x="1480457" y="1596572"/>
                </a:cubicBezTo>
                <a:cubicBezTo>
                  <a:pt x="1606247" y="1591734"/>
                  <a:pt x="1732494" y="1593807"/>
                  <a:pt x="1857828" y="1582057"/>
                </a:cubicBezTo>
                <a:cubicBezTo>
                  <a:pt x="1888293" y="1579201"/>
                  <a:pt x="1915885" y="1562705"/>
                  <a:pt x="1944914" y="1553029"/>
                </a:cubicBezTo>
                <a:cubicBezTo>
                  <a:pt x="1993758" y="1536748"/>
                  <a:pt x="1996303" y="1538178"/>
                  <a:pt x="2046514" y="1509486"/>
                </a:cubicBezTo>
                <a:cubicBezTo>
                  <a:pt x="2125298" y="1464467"/>
                  <a:pt x="2053765" y="1492554"/>
                  <a:pt x="2133600" y="1465943"/>
                </a:cubicBezTo>
                <a:cubicBezTo>
                  <a:pt x="2233415" y="1399399"/>
                  <a:pt x="2187587" y="1418918"/>
                  <a:pt x="2264228" y="1393372"/>
                </a:cubicBezTo>
                <a:cubicBezTo>
                  <a:pt x="2389017" y="1310179"/>
                  <a:pt x="2231130" y="1409921"/>
                  <a:pt x="2351314" y="1349829"/>
                </a:cubicBezTo>
                <a:cubicBezTo>
                  <a:pt x="2446284" y="1302344"/>
                  <a:pt x="2342105" y="1341454"/>
                  <a:pt x="2438400" y="1277257"/>
                </a:cubicBezTo>
                <a:cubicBezTo>
                  <a:pt x="2451130" y="1268771"/>
                  <a:pt x="2467428" y="1267581"/>
                  <a:pt x="2481942" y="1262743"/>
                </a:cubicBezTo>
                <a:cubicBezTo>
                  <a:pt x="2496456" y="1248229"/>
                  <a:pt x="2509716" y="1232341"/>
                  <a:pt x="2525485" y="1219200"/>
                </a:cubicBezTo>
                <a:cubicBezTo>
                  <a:pt x="2538886" y="1208033"/>
                  <a:pt x="2557541" y="1203300"/>
                  <a:pt x="2569028" y="1190172"/>
                </a:cubicBezTo>
                <a:cubicBezTo>
                  <a:pt x="2592002" y="1163916"/>
                  <a:pt x="2607733" y="1132115"/>
                  <a:pt x="2627085" y="1103086"/>
                </a:cubicBezTo>
                <a:lnTo>
                  <a:pt x="2656114" y="1059543"/>
                </a:lnTo>
                <a:lnTo>
                  <a:pt x="2699657" y="928914"/>
                </a:lnTo>
                <a:cubicBezTo>
                  <a:pt x="2704495" y="914400"/>
                  <a:pt x="2710461" y="900214"/>
                  <a:pt x="2714171" y="885372"/>
                </a:cubicBezTo>
                <a:lnTo>
                  <a:pt x="2728685" y="827314"/>
                </a:lnTo>
                <a:cubicBezTo>
                  <a:pt x="2723847" y="783771"/>
                  <a:pt x="2724797" y="739189"/>
                  <a:pt x="2714171" y="696686"/>
                </a:cubicBezTo>
                <a:cubicBezTo>
                  <a:pt x="2705877" y="663512"/>
                  <a:pt x="2669245" y="637937"/>
                  <a:pt x="2641600" y="624114"/>
                </a:cubicBezTo>
                <a:cubicBezTo>
                  <a:pt x="2627916" y="617272"/>
                  <a:pt x="2611741" y="616442"/>
                  <a:pt x="2598057" y="609600"/>
                </a:cubicBezTo>
                <a:cubicBezTo>
                  <a:pt x="2485503" y="553324"/>
                  <a:pt x="2620425" y="602543"/>
                  <a:pt x="2510971" y="566057"/>
                </a:cubicBezTo>
                <a:cubicBezTo>
                  <a:pt x="2481942" y="570895"/>
                  <a:pt x="2452613" y="574188"/>
                  <a:pt x="2423885" y="580572"/>
                </a:cubicBezTo>
                <a:cubicBezTo>
                  <a:pt x="2376754" y="591046"/>
                  <a:pt x="2370072" y="603634"/>
                  <a:pt x="2322285" y="624114"/>
                </a:cubicBezTo>
                <a:cubicBezTo>
                  <a:pt x="2308223" y="630141"/>
                  <a:pt x="2293256" y="633791"/>
                  <a:pt x="2278742" y="638629"/>
                </a:cubicBezTo>
                <a:lnTo>
                  <a:pt x="2249714" y="725714"/>
                </a:lnTo>
                <a:lnTo>
                  <a:pt x="2235200" y="769257"/>
                </a:lnTo>
                <a:cubicBezTo>
                  <a:pt x="2237768" y="802648"/>
                  <a:pt x="2218397" y="953210"/>
                  <a:pt x="2278742" y="1001486"/>
                </a:cubicBezTo>
                <a:cubicBezTo>
                  <a:pt x="2290689" y="1011043"/>
                  <a:pt x="2307771" y="1011162"/>
                  <a:pt x="2322285" y="1016000"/>
                </a:cubicBezTo>
                <a:cubicBezTo>
                  <a:pt x="2336799" y="1011162"/>
                  <a:pt x="2353098" y="1009973"/>
                  <a:pt x="2365828" y="1001486"/>
                </a:cubicBezTo>
                <a:cubicBezTo>
                  <a:pt x="2437369" y="953792"/>
                  <a:pt x="2413467" y="921082"/>
                  <a:pt x="2423885" y="827314"/>
                </a:cubicBezTo>
                <a:cubicBezTo>
                  <a:pt x="2428723" y="846667"/>
                  <a:pt x="2438400" y="865424"/>
                  <a:pt x="2438400" y="885372"/>
                </a:cubicBezTo>
                <a:cubicBezTo>
                  <a:pt x="2438400" y="943630"/>
                  <a:pt x="2435310" y="1002416"/>
                  <a:pt x="2423885" y="1059543"/>
                </a:cubicBezTo>
                <a:cubicBezTo>
                  <a:pt x="2420464" y="1076648"/>
                  <a:pt x="2409649" y="1093841"/>
                  <a:pt x="2394857" y="1103086"/>
                </a:cubicBezTo>
                <a:cubicBezTo>
                  <a:pt x="2339227" y="1137854"/>
                  <a:pt x="2233635" y="1140352"/>
                  <a:pt x="2177142" y="1146629"/>
                </a:cubicBezTo>
                <a:cubicBezTo>
                  <a:pt x="2098367" y="1141705"/>
                  <a:pt x="1971020" y="1172734"/>
                  <a:pt x="1901371" y="1103086"/>
                </a:cubicBezTo>
                <a:cubicBezTo>
                  <a:pt x="1889036" y="1090751"/>
                  <a:pt x="1882018" y="1074057"/>
                  <a:pt x="1872342" y="1059543"/>
                </a:cubicBezTo>
                <a:cubicBezTo>
                  <a:pt x="1867504" y="1040191"/>
                  <a:pt x="1864832" y="1020164"/>
                  <a:pt x="1857828" y="1001486"/>
                </a:cubicBezTo>
                <a:cubicBezTo>
                  <a:pt x="1850231" y="981227"/>
                  <a:pt x="1835642" y="963955"/>
                  <a:pt x="1828800" y="943429"/>
                </a:cubicBezTo>
                <a:cubicBezTo>
                  <a:pt x="1820999" y="920025"/>
                  <a:pt x="1820268" y="894790"/>
                  <a:pt x="1814285" y="870857"/>
                </a:cubicBezTo>
                <a:cubicBezTo>
                  <a:pt x="1810574" y="856014"/>
                  <a:pt x="1804609" y="841828"/>
                  <a:pt x="1799771" y="827314"/>
                </a:cubicBezTo>
                <a:cubicBezTo>
                  <a:pt x="1804609" y="783771"/>
                  <a:pt x="1807082" y="739901"/>
                  <a:pt x="1814285" y="696686"/>
                </a:cubicBezTo>
                <a:cubicBezTo>
                  <a:pt x="1816800" y="681595"/>
                  <a:pt x="1819243" y="665090"/>
                  <a:pt x="1828800" y="653143"/>
                </a:cubicBezTo>
                <a:cubicBezTo>
                  <a:pt x="1839697" y="639522"/>
                  <a:pt x="1856740" y="631915"/>
                  <a:pt x="1872342" y="624114"/>
                </a:cubicBezTo>
                <a:cubicBezTo>
                  <a:pt x="1886026" y="617272"/>
                  <a:pt x="1901371" y="614438"/>
                  <a:pt x="1915885" y="609600"/>
                </a:cubicBezTo>
                <a:cubicBezTo>
                  <a:pt x="1911047" y="590248"/>
                  <a:pt x="1912436" y="568141"/>
                  <a:pt x="1901371" y="551543"/>
                </a:cubicBezTo>
                <a:cubicBezTo>
                  <a:pt x="1891695" y="537029"/>
                  <a:pt x="1870163" y="534849"/>
                  <a:pt x="1857828" y="522514"/>
                </a:cubicBezTo>
                <a:cubicBezTo>
                  <a:pt x="1853537" y="518223"/>
                  <a:pt x="1791851" y="435751"/>
                  <a:pt x="1785257" y="420914"/>
                </a:cubicBezTo>
                <a:cubicBezTo>
                  <a:pt x="1785251" y="420900"/>
                  <a:pt x="1748973" y="312064"/>
                  <a:pt x="1741714" y="290286"/>
                </a:cubicBezTo>
                <a:lnTo>
                  <a:pt x="1727200" y="246743"/>
                </a:lnTo>
                <a:cubicBezTo>
                  <a:pt x="1729768" y="213352"/>
                  <a:pt x="1710397" y="62790"/>
                  <a:pt x="1770742" y="14514"/>
                </a:cubicBezTo>
                <a:cubicBezTo>
                  <a:pt x="1782689" y="4957"/>
                  <a:pt x="1799771" y="4838"/>
                  <a:pt x="1814285" y="0"/>
                </a:cubicBezTo>
                <a:cubicBezTo>
                  <a:pt x="1891695" y="4838"/>
                  <a:pt x="1969665" y="4035"/>
                  <a:pt x="2046514" y="14514"/>
                </a:cubicBezTo>
                <a:cubicBezTo>
                  <a:pt x="2076832" y="18648"/>
                  <a:pt x="2133600" y="43543"/>
                  <a:pt x="2133600" y="43543"/>
                </a:cubicBezTo>
                <a:cubicBezTo>
                  <a:pt x="2213427" y="96763"/>
                  <a:pt x="2145695" y="43543"/>
                  <a:pt x="2206171" y="116114"/>
                </a:cubicBezTo>
                <a:cubicBezTo>
                  <a:pt x="2238725" y="155178"/>
                  <a:pt x="2258150" y="156867"/>
                  <a:pt x="2278742" y="203200"/>
                </a:cubicBezTo>
                <a:cubicBezTo>
                  <a:pt x="2291169" y="231162"/>
                  <a:pt x="2307771" y="290286"/>
                  <a:pt x="2307771" y="290286"/>
                </a:cubicBezTo>
                <a:cubicBezTo>
                  <a:pt x="2321626" y="248721"/>
                  <a:pt x="2321060" y="228782"/>
                  <a:pt x="2365828" y="203200"/>
                </a:cubicBezTo>
                <a:cubicBezTo>
                  <a:pt x="2383148" y="193303"/>
                  <a:pt x="2404533" y="193524"/>
                  <a:pt x="2423885" y="188686"/>
                </a:cubicBezTo>
                <a:cubicBezTo>
                  <a:pt x="2438399" y="179010"/>
                  <a:pt x="2449995" y="160280"/>
                  <a:pt x="2467428" y="159657"/>
                </a:cubicBezTo>
                <a:cubicBezTo>
                  <a:pt x="2694470" y="151549"/>
                  <a:pt x="2750155" y="124236"/>
                  <a:pt x="2888342" y="203200"/>
                </a:cubicBezTo>
                <a:cubicBezTo>
                  <a:pt x="2903488" y="211855"/>
                  <a:pt x="2917371" y="222553"/>
                  <a:pt x="2931885" y="232229"/>
                </a:cubicBezTo>
                <a:cubicBezTo>
                  <a:pt x="2941561" y="246743"/>
                  <a:pt x="2949746" y="262371"/>
                  <a:pt x="2960914" y="275772"/>
                </a:cubicBezTo>
                <a:cubicBezTo>
                  <a:pt x="2974055" y="291541"/>
                  <a:pt x="2996121" y="300557"/>
                  <a:pt x="3004457" y="319314"/>
                </a:cubicBezTo>
                <a:cubicBezTo>
                  <a:pt x="3016409" y="346207"/>
                  <a:pt x="3014133" y="377371"/>
                  <a:pt x="3018971" y="406400"/>
                </a:cubicBezTo>
                <a:cubicBezTo>
                  <a:pt x="3015683" y="472164"/>
                  <a:pt x="3056020" y="659638"/>
                  <a:pt x="2975428" y="740229"/>
                </a:cubicBezTo>
                <a:cubicBezTo>
                  <a:pt x="2963093" y="752564"/>
                  <a:pt x="2946399" y="759581"/>
                  <a:pt x="2931885" y="769257"/>
                </a:cubicBezTo>
                <a:cubicBezTo>
                  <a:pt x="2936723" y="783771"/>
                  <a:pt x="2935582" y="801982"/>
                  <a:pt x="2946400" y="812800"/>
                </a:cubicBezTo>
                <a:cubicBezTo>
                  <a:pt x="2953340" y="819740"/>
                  <a:pt x="3047500" y="841704"/>
                  <a:pt x="3048000" y="841829"/>
                </a:cubicBezTo>
                <a:cubicBezTo>
                  <a:pt x="3054844" y="862362"/>
                  <a:pt x="3077028" y="925204"/>
                  <a:pt x="3077028" y="943429"/>
                </a:cubicBezTo>
                <a:cubicBezTo>
                  <a:pt x="3077028" y="972858"/>
                  <a:pt x="3070970" y="1002326"/>
                  <a:pt x="3062514" y="1030514"/>
                </a:cubicBezTo>
                <a:cubicBezTo>
                  <a:pt x="3056297" y="1051238"/>
                  <a:pt x="3047337" y="1071950"/>
                  <a:pt x="3033485" y="1088572"/>
                </a:cubicBezTo>
                <a:cubicBezTo>
                  <a:pt x="3022318" y="1101973"/>
                  <a:pt x="3005544" y="1109799"/>
                  <a:pt x="2989942" y="1117600"/>
                </a:cubicBezTo>
                <a:cubicBezTo>
                  <a:pt x="2937635" y="1143753"/>
                  <a:pt x="2842883" y="1142466"/>
                  <a:pt x="2801257" y="1146629"/>
                </a:cubicBezTo>
                <a:cubicBezTo>
                  <a:pt x="2787592" y="1150045"/>
                  <a:pt x="2716693" y="1166193"/>
                  <a:pt x="2699657" y="1175657"/>
                </a:cubicBezTo>
                <a:cubicBezTo>
                  <a:pt x="2669159" y="1192600"/>
                  <a:pt x="2612571" y="1233714"/>
                  <a:pt x="2612571" y="1233714"/>
                </a:cubicBezTo>
                <a:lnTo>
                  <a:pt x="2554514" y="1320800"/>
                </a:lnTo>
                <a:cubicBezTo>
                  <a:pt x="2544838" y="1335314"/>
                  <a:pt x="2539999" y="1354667"/>
                  <a:pt x="2525485" y="1364343"/>
                </a:cubicBezTo>
                <a:cubicBezTo>
                  <a:pt x="2486781" y="1390146"/>
                  <a:pt x="2468487" y="1398230"/>
                  <a:pt x="2438400" y="1436914"/>
                </a:cubicBezTo>
                <a:cubicBezTo>
                  <a:pt x="2347220" y="1554145"/>
                  <a:pt x="2421093" y="1496831"/>
                  <a:pt x="2336800" y="1553029"/>
                </a:cubicBezTo>
                <a:cubicBezTo>
                  <a:pt x="2313653" y="1587750"/>
                  <a:pt x="2299788" y="1614714"/>
                  <a:pt x="2264228" y="1640114"/>
                </a:cubicBezTo>
                <a:cubicBezTo>
                  <a:pt x="2246622" y="1652690"/>
                  <a:pt x="2223777" y="1656567"/>
                  <a:pt x="2206171" y="1669143"/>
                </a:cubicBezTo>
                <a:cubicBezTo>
                  <a:pt x="2111041" y="1737094"/>
                  <a:pt x="2212488" y="1696066"/>
                  <a:pt x="2119085" y="1727200"/>
                </a:cubicBezTo>
                <a:cubicBezTo>
                  <a:pt x="2104571" y="1736876"/>
                  <a:pt x="2091144" y="1748428"/>
                  <a:pt x="2075542" y="1756229"/>
                </a:cubicBezTo>
                <a:cubicBezTo>
                  <a:pt x="2061858" y="1763071"/>
                  <a:pt x="2046710" y="1766540"/>
                  <a:pt x="2032000" y="1770743"/>
                </a:cubicBezTo>
                <a:cubicBezTo>
                  <a:pt x="1963569" y="1790294"/>
                  <a:pt x="1954562" y="1788026"/>
                  <a:pt x="1872342" y="1799772"/>
                </a:cubicBezTo>
                <a:cubicBezTo>
                  <a:pt x="1741580" y="1788875"/>
                  <a:pt x="1710333" y="1789703"/>
                  <a:pt x="1596571" y="1770743"/>
                </a:cubicBezTo>
                <a:cubicBezTo>
                  <a:pt x="1572237" y="1766687"/>
                  <a:pt x="1547800" y="1762720"/>
                  <a:pt x="1524000" y="1756229"/>
                </a:cubicBezTo>
                <a:cubicBezTo>
                  <a:pt x="1494479" y="1748178"/>
                  <a:pt x="1466461" y="1735155"/>
                  <a:pt x="1436914" y="1727200"/>
                </a:cubicBezTo>
                <a:lnTo>
                  <a:pt x="682171" y="1524000"/>
                </a:ln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901777" y="2264230"/>
            <a:ext cx="465455" cy="1407885"/>
          </a:xfrm>
          <a:custGeom>
            <a:avLst/>
            <a:gdLst>
              <a:gd name="connsiteX0" fmla="*/ 231824 w 465455"/>
              <a:gd name="connsiteY0" fmla="*/ 1407885 h 1407885"/>
              <a:gd name="connsiteX1" fmla="*/ 246338 w 465455"/>
              <a:gd name="connsiteY1" fmla="*/ 1349828 h 1407885"/>
              <a:gd name="connsiteX2" fmla="*/ 217310 w 465455"/>
              <a:gd name="connsiteY2" fmla="*/ 1306285 h 1407885"/>
              <a:gd name="connsiteX3" fmla="*/ 173767 w 465455"/>
              <a:gd name="connsiteY3" fmla="*/ 1219200 h 1407885"/>
              <a:gd name="connsiteX4" fmla="*/ 130224 w 465455"/>
              <a:gd name="connsiteY4" fmla="*/ 1074057 h 1407885"/>
              <a:gd name="connsiteX5" fmla="*/ 115710 w 465455"/>
              <a:gd name="connsiteY5" fmla="*/ 1030514 h 1407885"/>
              <a:gd name="connsiteX6" fmla="*/ 72167 w 465455"/>
              <a:gd name="connsiteY6" fmla="*/ 870857 h 1407885"/>
              <a:gd name="connsiteX7" fmla="*/ 57653 w 465455"/>
              <a:gd name="connsiteY7" fmla="*/ 725714 h 1407885"/>
              <a:gd name="connsiteX8" fmla="*/ 28624 w 465455"/>
              <a:gd name="connsiteY8" fmla="*/ 159657 h 1407885"/>
              <a:gd name="connsiteX9" fmla="*/ 86681 w 465455"/>
              <a:gd name="connsiteY9" fmla="*/ 0 h 1407885"/>
              <a:gd name="connsiteX10" fmla="*/ 130224 w 465455"/>
              <a:gd name="connsiteY10" fmla="*/ 14514 h 1407885"/>
              <a:gd name="connsiteX11" fmla="*/ 260853 w 465455"/>
              <a:gd name="connsiteY11" fmla="*/ 130628 h 1407885"/>
              <a:gd name="connsiteX12" fmla="*/ 304395 w 465455"/>
              <a:gd name="connsiteY12" fmla="*/ 174171 h 1407885"/>
              <a:gd name="connsiteX13" fmla="*/ 318910 w 465455"/>
              <a:gd name="connsiteY13" fmla="*/ 217714 h 1407885"/>
              <a:gd name="connsiteX14" fmla="*/ 347938 w 465455"/>
              <a:gd name="connsiteY14" fmla="*/ 261257 h 1407885"/>
              <a:gd name="connsiteX15" fmla="*/ 376967 w 465455"/>
              <a:gd name="connsiteY15" fmla="*/ 377371 h 1407885"/>
              <a:gd name="connsiteX16" fmla="*/ 246338 w 465455"/>
              <a:gd name="connsiteY16" fmla="*/ 682171 h 1407885"/>
              <a:gd name="connsiteX17" fmla="*/ 217310 w 465455"/>
              <a:gd name="connsiteY17" fmla="*/ 638628 h 1407885"/>
              <a:gd name="connsiteX18" fmla="*/ 217310 w 465455"/>
              <a:gd name="connsiteY18" fmla="*/ 449942 h 1407885"/>
              <a:gd name="connsiteX19" fmla="*/ 246338 w 465455"/>
              <a:gd name="connsiteY19" fmla="*/ 508000 h 140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5455" h="1407885">
                <a:moveTo>
                  <a:pt x="231824" y="1407885"/>
                </a:moveTo>
                <a:cubicBezTo>
                  <a:pt x="236662" y="1388533"/>
                  <a:pt x="249159" y="1369575"/>
                  <a:pt x="246338" y="1349828"/>
                </a:cubicBezTo>
                <a:cubicBezTo>
                  <a:pt x="243871" y="1332559"/>
                  <a:pt x="225111" y="1321887"/>
                  <a:pt x="217310" y="1306285"/>
                </a:cubicBezTo>
                <a:cubicBezTo>
                  <a:pt x="157221" y="1186108"/>
                  <a:pt x="256953" y="1343979"/>
                  <a:pt x="173767" y="1219200"/>
                </a:cubicBezTo>
                <a:cubicBezTo>
                  <a:pt x="104789" y="1012270"/>
                  <a:pt x="174090" y="1227591"/>
                  <a:pt x="130224" y="1074057"/>
                </a:cubicBezTo>
                <a:cubicBezTo>
                  <a:pt x="126021" y="1059346"/>
                  <a:pt x="119736" y="1045274"/>
                  <a:pt x="115710" y="1030514"/>
                </a:cubicBezTo>
                <a:cubicBezTo>
                  <a:pt x="66601" y="850448"/>
                  <a:pt x="105574" y="971081"/>
                  <a:pt x="72167" y="870857"/>
                </a:cubicBezTo>
                <a:cubicBezTo>
                  <a:pt x="67329" y="822476"/>
                  <a:pt x="59861" y="774286"/>
                  <a:pt x="57653" y="725714"/>
                </a:cubicBezTo>
                <a:cubicBezTo>
                  <a:pt x="31656" y="153784"/>
                  <a:pt x="77024" y="401661"/>
                  <a:pt x="28624" y="159657"/>
                </a:cubicBezTo>
                <a:cubicBezTo>
                  <a:pt x="35162" y="94280"/>
                  <a:pt x="0" y="0"/>
                  <a:pt x="86681" y="0"/>
                </a:cubicBezTo>
                <a:cubicBezTo>
                  <a:pt x="101980" y="0"/>
                  <a:pt x="116540" y="7672"/>
                  <a:pt x="130224" y="14514"/>
                </a:cubicBezTo>
                <a:cubicBezTo>
                  <a:pt x="182026" y="40414"/>
                  <a:pt x="222384" y="92159"/>
                  <a:pt x="260853" y="130628"/>
                </a:cubicBezTo>
                <a:lnTo>
                  <a:pt x="304395" y="174171"/>
                </a:lnTo>
                <a:cubicBezTo>
                  <a:pt x="309233" y="188685"/>
                  <a:pt x="312068" y="204030"/>
                  <a:pt x="318910" y="217714"/>
                </a:cubicBezTo>
                <a:cubicBezTo>
                  <a:pt x="326711" y="233316"/>
                  <a:pt x="341977" y="244863"/>
                  <a:pt x="347938" y="261257"/>
                </a:cubicBezTo>
                <a:cubicBezTo>
                  <a:pt x="361572" y="298751"/>
                  <a:pt x="376967" y="377371"/>
                  <a:pt x="376967" y="377371"/>
                </a:cubicBezTo>
                <a:cubicBezTo>
                  <a:pt x="368121" y="571984"/>
                  <a:pt x="465455" y="769817"/>
                  <a:pt x="246338" y="682171"/>
                </a:cubicBezTo>
                <a:cubicBezTo>
                  <a:pt x="230142" y="675693"/>
                  <a:pt x="226986" y="653142"/>
                  <a:pt x="217310" y="638628"/>
                </a:cubicBezTo>
                <a:cubicBezTo>
                  <a:pt x="201049" y="573588"/>
                  <a:pt x="181088" y="522386"/>
                  <a:pt x="217310" y="449942"/>
                </a:cubicBezTo>
                <a:cubicBezTo>
                  <a:pt x="249022" y="386518"/>
                  <a:pt x="246338" y="506826"/>
                  <a:pt x="246338" y="508000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741714" y="130630"/>
            <a:ext cx="798286" cy="2220685"/>
          </a:xfrm>
          <a:custGeom>
            <a:avLst/>
            <a:gdLst>
              <a:gd name="connsiteX0" fmla="*/ 159657 w 798286"/>
              <a:gd name="connsiteY0" fmla="*/ 2220685 h 2220685"/>
              <a:gd name="connsiteX1" fmla="*/ 174172 w 798286"/>
              <a:gd name="connsiteY1" fmla="*/ 1959428 h 2220685"/>
              <a:gd name="connsiteX2" fmla="*/ 203200 w 798286"/>
              <a:gd name="connsiteY2" fmla="*/ 1886857 h 2220685"/>
              <a:gd name="connsiteX3" fmla="*/ 232229 w 798286"/>
              <a:gd name="connsiteY3" fmla="*/ 1799771 h 2220685"/>
              <a:gd name="connsiteX4" fmla="*/ 290286 w 798286"/>
              <a:gd name="connsiteY4" fmla="*/ 1698171 h 2220685"/>
              <a:gd name="connsiteX5" fmla="*/ 304800 w 798286"/>
              <a:gd name="connsiteY5" fmla="*/ 1654628 h 2220685"/>
              <a:gd name="connsiteX6" fmla="*/ 333829 w 798286"/>
              <a:gd name="connsiteY6" fmla="*/ 1611085 h 2220685"/>
              <a:gd name="connsiteX7" fmla="*/ 348343 w 798286"/>
              <a:gd name="connsiteY7" fmla="*/ 827314 h 2220685"/>
              <a:gd name="connsiteX8" fmla="*/ 362857 w 798286"/>
              <a:gd name="connsiteY8" fmla="*/ 754742 h 2220685"/>
              <a:gd name="connsiteX9" fmla="*/ 391886 w 798286"/>
              <a:gd name="connsiteY9" fmla="*/ 653142 h 2220685"/>
              <a:gd name="connsiteX10" fmla="*/ 406400 w 798286"/>
              <a:gd name="connsiteY10" fmla="*/ 595085 h 2220685"/>
              <a:gd name="connsiteX11" fmla="*/ 435429 w 798286"/>
              <a:gd name="connsiteY11" fmla="*/ 508000 h 2220685"/>
              <a:gd name="connsiteX12" fmla="*/ 449943 w 798286"/>
              <a:gd name="connsiteY12" fmla="*/ 449942 h 2220685"/>
              <a:gd name="connsiteX13" fmla="*/ 478972 w 798286"/>
              <a:gd name="connsiteY13" fmla="*/ 406400 h 2220685"/>
              <a:gd name="connsiteX14" fmla="*/ 493486 w 798286"/>
              <a:gd name="connsiteY14" fmla="*/ 319314 h 2220685"/>
              <a:gd name="connsiteX15" fmla="*/ 522515 w 798286"/>
              <a:gd name="connsiteY15" fmla="*/ 275771 h 2220685"/>
              <a:gd name="connsiteX16" fmla="*/ 464457 w 798286"/>
              <a:gd name="connsiteY16" fmla="*/ 58057 h 2220685"/>
              <a:gd name="connsiteX17" fmla="*/ 420915 w 798286"/>
              <a:gd name="connsiteY17" fmla="*/ 43542 h 2220685"/>
              <a:gd name="connsiteX18" fmla="*/ 261257 w 798286"/>
              <a:gd name="connsiteY18" fmla="*/ 58057 h 2220685"/>
              <a:gd name="connsiteX19" fmla="*/ 217715 w 798286"/>
              <a:gd name="connsiteY19" fmla="*/ 72571 h 2220685"/>
              <a:gd name="connsiteX20" fmla="*/ 203200 w 798286"/>
              <a:gd name="connsiteY20" fmla="*/ 130628 h 2220685"/>
              <a:gd name="connsiteX21" fmla="*/ 188686 w 798286"/>
              <a:gd name="connsiteY21" fmla="*/ 203200 h 2220685"/>
              <a:gd name="connsiteX22" fmla="*/ 232229 w 798286"/>
              <a:gd name="connsiteY22" fmla="*/ 348342 h 2220685"/>
              <a:gd name="connsiteX23" fmla="*/ 261257 w 798286"/>
              <a:gd name="connsiteY23" fmla="*/ 435428 h 2220685"/>
              <a:gd name="connsiteX24" fmla="*/ 246743 w 798286"/>
              <a:gd name="connsiteY24" fmla="*/ 551542 h 2220685"/>
              <a:gd name="connsiteX25" fmla="*/ 159657 w 798286"/>
              <a:gd name="connsiteY25" fmla="*/ 609600 h 2220685"/>
              <a:gd name="connsiteX26" fmla="*/ 72572 w 798286"/>
              <a:gd name="connsiteY26" fmla="*/ 595085 h 2220685"/>
              <a:gd name="connsiteX27" fmla="*/ 0 w 798286"/>
              <a:gd name="connsiteY27" fmla="*/ 464457 h 2220685"/>
              <a:gd name="connsiteX28" fmla="*/ 14515 w 798286"/>
              <a:gd name="connsiteY28" fmla="*/ 130628 h 2220685"/>
              <a:gd name="connsiteX29" fmla="*/ 43543 w 798286"/>
              <a:gd name="connsiteY29" fmla="*/ 43542 h 2220685"/>
              <a:gd name="connsiteX30" fmla="*/ 130629 w 798286"/>
              <a:gd name="connsiteY30" fmla="*/ 0 h 2220685"/>
              <a:gd name="connsiteX31" fmla="*/ 725715 w 798286"/>
              <a:gd name="connsiteY31" fmla="*/ 14514 h 2220685"/>
              <a:gd name="connsiteX32" fmla="*/ 769257 w 798286"/>
              <a:gd name="connsiteY32" fmla="*/ 43542 h 2220685"/>
              <a:gd name="connsiteX33" fmla="*/ 798286 w 798286"/>
              <a:gd name="connsiteY33" fmla="*/ 101600 h 2220685"/>
              <a:gd name="connsiteX34" fmla="*/ 783772 w 798286"/>
              <a:gd name="connsiteY34" fmla="*/ 377371 h 2220685"/>
              <a:gd name="connsiteX35" fmla="*/ 711200 w 798286"/>
              <a:gd name="connsiteY35" fmla="*/ 464457 h 2220685"/>
              <a:gd name="connsiteX36" fmla="*/ 682172 w 798286"/>
              <a:gd name="connsiteY36" fmla="*/ 508000 h 2220685"/>
              <a:gd name="connsiteX37" fmla="*/ 624115 w 798286"/>
              <a:gd name="connsiteY37" fmla="*/ 537028 h 2220685"/>
              <a:gd name="connsiteX38" fmla="*/ 566057 w 798286"/>
              <a:gd name="connsiteY38" fmla="*/ 580571 h 2220685"/>
              <a:gd name="connsiteX39" fmla="*/ 493486 w 798286"/>
              <a:gd name="connsiteY39" fmla="*/ 667657 h 2220685"/>
              <a:gd name="connsiteX40" fmla="*/ 435429 w 798286"/>
              <a:gd name="connsiteY40" fmla="*/ 754742 h 2220685"/>
              <a:gd name="connsiteX41" fmla="*/ 377372 w 798286"/>
              <a:gd name="connsiteY41" fmla="*/ 928914 h 2220685"/>
              <a:gd name="connsiteX42" fmla="*/ 348343 w 798286"/>
              <a:gd name="connsiteY42" fmla="*/ 1016000 h 2220685"/>
              <a:gd name="connsiteX43" fmla="*/ 319315 w 798286"/>
              <a:gd name="connsiteY43" fmla="*/ 1146628 h 2220685"/>
              <a:gd name="connsiteX44" fmla="*/ 304800 w 798286"/>
              <a:gd name="connsiteY44" fmla="*/ 1248228 h 2220685"/>
              <a:gd name="connsiteX45" fmla="*/ 290286 w 798286"/>
              <a:gd name="connsiteY45" fmla="*/ 1393371 h 222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98286" h="2220685">
                <a:moveTo>
                  <a:pt x="159657" y="2220685"/>
                </a:moveTo>
                <a:cubicBezTo>
                  <a:pt x="164495" y="2133599"/>
                  <a:pt x="162891" y="2045915"/>
                  <a:pt x="174172" y="1959428"/>
                </a:cubicBezTo>
                <a:cubicBezTo>
                  <a:pt x="177542" y="1933593"/>
                  <a:pt x="194296" y="1911342"/>
                  <a:pt x="203200" y="1886857"/>
                </a:cubicBezTo>
                <a:cubicBezTo>
                  <a:pt x="213657" y="1858100"/>
                  <a:pt x="218545" y="1827140"/>
                  <a:pt x="232229" y="1799771"/>
                </a:cubicBezTo>
                <a:cubicBezTo>
                  <a:pt x="269058" y="1726111"/>
                  <a:pt x="249255" y="1759717"/>
                  <a:pt x="290286" y="1698171"/>
                </a:cubicBezTo>
                <a:cubicBezTo>
                  <a:pt x="295124" y="1683657"/>
                  <a:pt x="297958" y="1668312"/>
                  <a:pt x="304800" y="1654628"/>
                </a:cubicBezTo>
                <a:cubicBezTo>
                  <a:pt x="312601" y="1639026"/>
                  <a:pt x="332912" y="1628505"/>
                  <a:pt x="333829" y="1611085"/>
                </a:cubicBezTo>
                <a:cubicBezTo>
                  <a:pt x="347563" y="1350144"/>
                  <a:pt x="339491" y="1088466"/>
                  <a:pt x="348343" y="827314"/>
                </a:cubicBezTo>
                <a:cubicBezTo>
                  <a:pt x="349179" y="802658"/>
                  <a:pt x="357505" y="778824"/>
                  <a:pt x="362857" y="754742"/>
                </a:cubicBezTo>
                <a:cubicBezTo>
                  <a:pt x="385542" y="652661"/>
                  <a:pt x="367644" y="737990"/>
                  <a:pt x="391886" y="653142"/>
                </a:cubicBezTo>
                <a:cubicBezTo>
                  <a:pt x="397366" y="633962"/>
                  <a:pt x="400668" y="614192"/>
                  <a:pt x="406400" y="595085"/>
                </a:cubicBezTo>
                <a:cubicBezTo>
                  <a:pt x="415193" y="565777"/>
                  <a:pt x="428008" y="537685"/>
                  <a:pt x="435429" y="508000"/>
                </a:cubicBezTo>
                <a:cubicBezTo>
                  <a:pt x="440267" y="488647"/>
                  <a:pt x="442085" y="468277"/>
                  <a:pt x="449943" y="449942"/>
                </a:cubicBezTo>
                <a:cubicBezTo>
                  <a:pt x="456814" y="433909"/>
                  <a:pt x="469296" y="420914"/>
                  <a:pt x="478972" y="406400"/>
                </a:cubicBezTo>
                <a:cubicBezTo>
                  <a:pt x="483810" y="377371"/>
                  <a:pt x="484180" y="347233"/>
                  <a:pt x="493486" y="319314"/>
                </a:cubicBezTo>
                <a:cubicBezTo>
                  <a:pt x="499002" y="302765"/>
                  <a:pt x="521355" y="293176"/>
                  <a:pt x="522515" y="275771"/>
                </a:cubicBezTo>
                <a:cubicBezTo>
                  <a:pt x="529131" y="176533"/>
                  <a:pt x="541149" y="109186"/>
                  <a:pt x="464457" y="58057"/>
                </a:cubicBezTo>
                <a:cubicBezTo>
                  <a:pt x="451727" y="49570"/>
                  <a:pt x="435429" y="48380"/>
                  <a:pt x="420915" y="43542"/>
                </a:cubicBezTo>
                <a:cubicBezTo>
                  <a:pt x="367696" y="48380"/>
                  <a:pt x="314159" y="50500"/>
                  <a:pt x="261257" y="58057"/>
                </a:cubicBezTo>
                <a:cubicBezTo>
                  <a:pt x="246112" y="60221"/>
                  <a:pt x="227272" y="60624"/>
                  <a:pt x="217715" y="72571"/>
                </a:cubicBezTo>
                <a:cubicBezTo>
                  <a:pt x="205254" y="88148"/>
                  <a:pt x="207527" y="111155"/>
                  <a:pt x="203200" y="130628"/>
                </a:cubicBezTo>
                <a:cubicBezTo>
                  <a:pt x="197848" y="154710"/>
                  <a:pt x="193524" y="179009"/>
                  <a:pt x="188686" y="203200"/>
                </a:cubicBezTo>
                <a:cubicBezTo>
                  <a:pt x="220533" y="426133"/>
                  <a:pt x="176643" y="223273"/>
                  <a:pt x="232229" y="348342"/>
                </a:cubicBezTo>
                <a:cubicBezTo>
                  <a:pt x="244656" y="376304"/>
                  <a:pt x="261257" y="435428"/>
                  <a:pt x="261257" y="435428"/>
                </a:cubicBezTo>
                <a:cubicBezTo>
                  <a:pt x="256419" y="474133"/>
                  <a:pt x="266397" y="517850"/>
                  <a:pt x="246743" y="551542"/>
                </a:cubicBezTo>
                <a:cubicBezTo>
                  <a:pt x="229164" y="581678"/>
                  <a:pt x="159657" y="609600"/>
                  <a:pt x="159657" y="609600"/>
                </a:cubicBezTo>
                <a:cubicBezTo>
                  <a:pt x="130629" y="604762"/>
                  <a:pt x="96681" y="611961"/>
                  <a:pt x="72572" y="595085"/>
                </a:cubicBezTo>
                <a:cubicBezTo>
                  <a:pt x="29175" y="564707"/>
                  <a:pt x="15397" y="510647"/>
                  <a:pt x="0" y="464457"/>
                </a:cubicBezTo>
                <a:cubicBezTo>
                  <a:pt x="4838" y="353181"/>
                  <a:pt x="3054" y="241418"/>
                  <a:pt x="14515" y="130628"/>
                </a:cubicBezTo>
                <a:cubicBezTo>
                  <a:pt x="17664" y="100192"/>
                  <a:pt x="14514" y="53218"/>
                  <a:pt x="43543" y="43542"/>
                </a:cubicBezTo>
                <a:cubicBezTo>
                  <a:pt x="103635" y="23512"/>
                  <a:pt x="74356" y="37514"/>
                  <a:pt x="130629" y="0"/>
                </a:cubicBezTo>
                <a:cubicBezTo>
                  <a:pt x="328991" y="4838"/>
                  <a:pt x="527754" y="1017"/>
                  <a:pt x="725715" y="14514"/>
                </a:cubicBezTo>
                <a:cubicBezTo>
                  <a:pt x="743118" y="15701"/>
                  <a:pt x="758090" y="30141"/>
                  <a:pt x="769257" y="43542"/>
                </a:cubicBezTo>
                <a:cubicBezTo>
                  <a:pt x="783109" y="60164"/>
                  <a:pt x="788610" y="82247"/>
                  <a:pt x="798286" y="101600"/>
                </a:cubicBezTo>
                <a:cubicBezTo>
                  <a:pt x="793448" y="193524"/>
                  <a:pt x="796209" y="286164"/>
                  <a:pt x="783772" y="377371"/>
                </a:cubicBezTo>
                <a:cubicBezTo>
                  <a:pt x="780247" y="403223"/>
                  <a:pt x="723670" y="449493"/>
                  <a:pt x="711200" y="464457"/>
                </a:cubicBezTo>
                <a:cubicBezTo>
                  <a:pt x="700033" y="477858"/>
                  <a:pt x="695573" y="496833"/>
                  <a:pt x="682172" y="508000"/>
                </a:cubicBezTo>
                <a:cubicBezTo>
                  <a:pt x="665550" y="521851"/>
                  <a:pt x="642463" y="525561"/>
                  <a:pt x="624115" y="537028"/>
                </a:cubicBezTo>
                <a:cubicBezTo>
                  <a:pt x="603601" y="549849"/>
                  <a:pt x="585410" y="566057"/>
                  <a:pt x="566057" y="580571"/>
                </a:cubicBezTo>
                <a:cubicBezTo>
                  <a:pt x="462341" y="736149"/>
                  <a:pt x="623852" y="500044"/>
                  <a:pt x="493486" y="667657"/>
                </a:cubicBezTo>
                <a:cubicBezTo>
                  <a:pt x="472067" y="695196"/>
                  <a:pt x="435429" y="754742"/>
                  <a:pt x="435429" y="754742"/>
                </a:cubicBezTo>
                <a:lnTo>
                  <a:pt x="377372" y="928914"/>
                </a:lnTo>
                <a:cubicBezTo>
                  <a:pt x="377370" y="928921"/>
                  <a:pt x="348344" y="1015992"/>
                  <a:pt x="348343" y="1016000"/>
                </a:cubicBezTo>
                <a:cubicBezTo>
                  <a:pt x="331314" y="1118176"/>
                  <a:pt x="343135" y="1075166"/>
                  <a:pt x="319315" y="1146628"/>
                </a:cubicBezTo>
                <a:cubicBezTo>
                  <a:pt x="314477" y="1180495"/>
                  <a:pt x="308797" y="1214252"/>
                  <a:pt x="304800" y="1248228"/>
                </a:cubicBezTo>
                <a:cubicBezTo>
                  <a:pt x="299119" y="1296517"/>
                  <a:pt x="290286" y="1393371"/>
                  <a:pt x="290286" y="1393371"/>
                </a:cubicBezTo>
              </a:path>
            </a:pathLst>
          </a:cu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1905000" y="3429000"/>
            <a:ext cx="6858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38206" y="3428206"/>
            <a:ext cx="6858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0" y="0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0" y="6856412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669144" y="5340055"/>
            <a:ext cx="3553025" cy="1438116"/>
          </a:xfrm>
          <a:custGeom>
            <a:avLst/>
            <a:gdLst>
              <a:gd name="connsiteX0" fmla="*/ 72571 w 3553025"/>
              <a:gd name="connsiteY0" fmla="*/ 465659 h 1438116"/>
              <a:gd name="connsiteX1" fmla="*/ 116114 w 3553025"/>
              <a:gd name="connsiteY1" fmla="*/ 436631 h 1438116"/>
              <a:gd name="connsiteX2" fmla="*/ 188686 w 3553025"/>
              <a:gd name="connsiteY2" fmla="*/ 494688 h 1438116"/>
              <a:gd name="connsiteX3" fmla="*/ 130628 w 3553025"/>
              <a:gd name="connsiteY3" fmla="*/ 668859 h 1438116"/>
              <a:gd name="connsiteX4" fmla="*/ 72571 w 3553025"/>
              <a:gd name="connsiteY4" fmla="*/ 654345 h 1438116"/>
              <a:gd name="connsiteX5" fmla="*/ 14514 w 3553025"/>
              <a:gd name="connsiteY5" fmla="*/ 523716 h 1438116"/>
              <a:gd name="connsiteX6" fmla="*/ 0 w 3553025"/>
              <a:gd name="connsiteY6" fmla="*/ 480174 h 1438116"/>
              <a:gd name="connsiteX7" fmla="*/ 29028 w 3553025"/>
              <a:gd name="connsiteY7" fmla="*/ 262459 h 1438116"/>
              <a:gd name="connsiteX8" fmla="*/ 58057 w 3553025"/>
              <a:gd name="connsiteY8" fmla="*/ 218916 h 1438116"/>
              <a:gd name="connsiteX9" fmla="*/ 101600 w 3553025"/>
              <a:gd name="connsiteY9" fmla="*/ 88288 h 1438116"/>
              <a:gd name="connsiteX10" fmla="*/ 116114 w 3553025"/>
              <a:gd name="connsiteY10" fmla="*/ 44745 h 1438116"/>
              <a:gd name="connsiteX11" fmla="*/ 145143 w 3553025"/>
              <a:gd name="connsiteY11" fmla="*/ 1202 h 1438116"/>
              <a:gd name="connsiteX12" fmla="*/ 304800 w 3553025"/>
              <a:gd name="connsiteY12" fmla="*/ 15716 h 1438116"/>
              <a:gd name="connsiteX13" fmla="*/ 333828 w 3553025"/>
              <a:gd name="connsiteY13" fmla="*/ 59259 h 1438116"/>
              <a:gd name="connsiteX14" fmla="*/ 319314 w 3553025"/>
              <a:gd name="connsiteY14" fmla="*/ 784974 h 1438116"/>
              <a:gd name="connsiteX15" fmla="*/ 290286 w 3553025"/>
              <a:gd name="connsiteY15" fmla="*/ 901088 h 1438116"/>
              <a:gd name="connsiteX16" fmla="*/ 246743 w 3553025"/>
              <a:gd name="connsiteY16" fmla="*/ 930116 h 1438116"/>
              <a:gd name="connsiteX17" fmla="*/ 174171 w 3553025"/>
              <a:gd name="connsiteY17" fmla="*/ 1017202 h 1438116"/>
              <a:gd name="connsiteX18" fmla="*/ 130628 w 3553025"/>
              <a:gd name="connsiteY18" fmla="*/ 1104288 h 1438116"/>
              <a:gd name="connsiteX19" fmla="*/ 87086 w 3553025"/>
              <a:gd name="connsiteY19" fmla="*/ 1191374 h 1438116"/>
              <a:gd name="connsiteX20" fmla="*/ 101600 w 3553025"/>
              <a:gd name="connsiteY20" fmla="*/ 1336516 h 1438116"/>
              <a:gd name="connsiteX21" fmla="*/ 217714 w 3553025"/>
              <a:gd name="connsiteY21" fmla="*/ 1292974 h 1438116"/>
              <a:gd name="connsiteX22" fmla="*/ 232228 w 3553025"/>
              <a:gd name="connsiteY22" fmla="*/ 1249431 h 1438116"/>
              <a:gd name="connsiteX23" fmla="*/ 333828 w 3553025"/>
              <a:gd name="connsiteY23" fmla="*/ 1191374 h 1438116"/>
              <a:gd name="connsiteX24" fmla="*/ 420914 w 3553025"/>
              <a:gd name="connsiteY24" fmla="*/ 1278459 h 1438116"/>
              <a:gd name="connsiteX25" fmla="*/ 566057 w 3553025"/>
              <a:gd name="connsiteY25" fmla="*/ 1380059 h 1438116"/>
              <a:gd name="connsiteX26" fmla="*/ 609600 w 3553025"/>
              <a:gd name="connsiteY26" fmla="*/ 1409088 h 1438116"/>
              <a:gd name="connsiteX27" fmla="*/ 725714 w 3553025"/>
              <a:gd name="connsiteY27" fmla="*/ 1438116 h 1438116"/>
              <a:gd name="connsiteX28" fmla="*/ 986971 w 3553025"/>
              <a:gd name="connsiteY28" fmla="*/ 1423602 h 1438116"/>
              <a:gd name="connsiteX29" fmla="*/ 1059543 w 3553025"/>
              <a:gd name="connsiteY29" fmla="*/ 1409088 h 1438116"/>
              <a:gd name="connsiteX30" fmla="*/ 1364343 w 3553025"/>
              <a:gd name="connsiteY30" fmla="*/ 1365545 h 1438116"/>
              <a:gd name="connsiteX31" fmla="*/ 2075543 w 3553025"/>
              <a:gd name="connsiteY31" fmla="*/ 1380059 h 1438116"/>
              <a:gd name="connsiteX32" fmla="*/ 2438400 w 3553025"/>
              <a:gd name="connsiteY32" fmla="*/ 1351031 h 1438116"/>
              <a:gd name="connsiteX33" fmla="*/ 2496457 w 3553025"/>
              <a:gd name="connsiteY33" fmla="*/ 1322002 h 1438116"/>
              <a:gd name="connsiteX34" fmla="*/ 2583543 w 3553025"/>
              <a:gd name="connsiteY34" fmla="*/ 1292974 h 1438116"/>
              <a:gd name="connsiteX35" fmla="*/ 2627086 w 3553025"/>
              <a:gd name="connsiteY35" fmla="*/ 1263945 h 1438116"/>
              <a:gd name="connsiteX36" fmla="*/ 2757714 w 3553025"/>
              <a:gd name="connsiteY36" fmla="*/ 1162345 h 1438116"/>
              <a:gd name="connsiteX37" fmla="*/ 2801257 w 3553025"/>
              <a:gd name="connsiteY37" fmla="*/ 1147831 h 1438116"/>
              <a:gd name="connsiteX38" fmla="*/ 2844800 w 3553025"/>
              <a:gd name="connsiteY38" fmla="*/ 1118802 h 1438116"/>
              <a:gd name="connsiteX39" fmla="*/ 2888343 w 3553025"/>
              <a:gd name="connsiteY39" fmla="*/ 1104288 h 1438116"/>
              <a:gd name="connsiteX40" fmla="*/ 2975428 w 3553025"/>
              <a:gd name="connsiteY40" fmla="*/ 1046231 h 1438116"/>
              <a:gd name="connsiteX41" fmla="*/ 3077028 w 3553025"/>
              <a:gd name="connsiteY41" fmla="*/ 1002688 h 1438116"/>
              <a:gd name="connsiteX42" fmla="*/ 3164114 w 3553025"/>
              <a:gd name="connsiteY42" fmla="*/ 973659 h 1438116"/>
              <a:gd name="connsiteX43" fmla="*/ 3512457 w 3553025"/>
              <a:gd name="connsiteY43" fmla="*/ 1046231 h 1438116"/>
              <a:gd name="connsiteX44" fmla="*/ 3541486 w 3553025"/>
              <a:gd name="connsiteY44" fmla="*/ 1089774 h 1438116"/>
              <a:gd name="connsiteX45" fmla="*/ 3526971 w 3553025"/>
              <a:gd name="connsiteY45" fmla="*/ 1263945 h 1438116"/>
              <a:gd name="connsiteX46" fmla="*/ 3439886 w 3553025"/>
              <a:gd name="connsiteY46" fmla="*/ 1292974 h 1438116"/>
              <a:gd name="connsiteX47" fmla="*/ 3381828 w 3553025"/>
              <a:gd name="connsiteY47" fmla="*/ 1322002 h 1438116"/>
              <a:gd name="connsiteX48" fmla="*/ 3207657 w 3553025"/>
              <a:gd name="connsiteY48" fmla="*/ 1307488 h 1438116"/>
              <a:gd name="connsiteX49" fmla="*/ 3178628 w 3553025"/>
              <a:gd name="connsiteY49" fmla="*/ 1220402 h 1438116"/>
              <a:gd name="connsiteX50" fmla="*/ 3193143 w 3553025"/>
              <a:gd name="connsiteY50" fmla="*/ 1147831 h 1438116"/>
              <a:gd name="connsiteX51" fmla="*/ 3396343 w 3553025"/>
              <a:gd name="connsiteY51" fmla="*/ 1133316 h 1438116"/>
              <a:gd name="connsiteX52" fmla="*/ 3396343 w 3553025"/>
              <a:gd name="connsiteY52" fmla="*/ 1220402 h 1438116"/>
              <a:gd name="connsiteX53" fmla="*/ 3367314 w 3553025"/>
              <a:gd name="connsiteY53" fmla="*/ 1234916 h 143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553025" h="1438116">
                <a:moveTo>
                  <a:pt x="72571" y="465659"/>
                </a:moveTo>
                <a:cubicBezTo>
                  <a:pt x="87085" y="455983"/>
                  <a:pt x="98907" y="439499"/>
                  <a:pt x="116114" y="436631"/>
                </a:cubicBezTo>
                <a:cubicBezTo>
                  <a:pt x="158179" y="429620"/>
                  <a:pt x="171725" y="469247"/>
                  <a:pt x="188686" y="494688"/>
                </a:cubicBezTo>
                <a:cubicBezTo>
                  <a:pt x="182761" y="559863"/>
                  <a:pt x="222011" y="668859"/>
                  <a:pt x="130628" y="668859"/>
                </a:cubicBezTo>
                <a:cubicBezTo>
                  <a:pt x="110680" y="668859"/>
                  <a:pt x="91923" y="659183"/>
                  <a:pt x="72571" y="654345"/>
                </a:cubicBezTo>
                <a:cubicBezTo>
                  <a:pt x="26570" y="585342"/>
                  <a:pt x="49059" y="627350"/>
                  <a:pt x="14514" y="523716"/>
                </a:cubicBezTo>
                <a:lnTo>
                  <a:pt x="0" y="480174"/>
                </a:lnTo>
                <a:cubicBezTo>
                  <a:pt x="2166" y="456353"/>
                  <a:pt x="6837" y="314238"/>
                  <a:pt x="29028" y="262459"/>
                </a:cubicBezTo>
                <a:cubicBezTo>
                  <a:pt x="35900" y="246425"/>
                  <a:pt x="48381" y="233430"/>
                  <a:pt x="58057" y="218916"/>
                </a:cubicBezTo>
                <a:lnTo>
                  <a:pt x="101600" y="88288"/>
                </a:lnTo>
                <a:cubicBezTo>
                  <a:pt x="106438" y="73774"/>
                  <a:pt x="107627" y="57475"/>
                  <a:pt x="116114" y="44745"/>
                </a:cubicBezTo>
                <a:lnTo>
                  <a:pt x="145143" y="1202"/>
                </a:lnTo>
                <a:cubicBezTo>
                  <a:pt x="198362" y="6040"/>
                  <a:pt x="253725" y="0"/>
                  <a:pt x="304800" y="15716"/>
                </a:cubicBezTo>
                <a:cubicBezTo>
                  <a:pt x="321473" y="20846"/>
                  <a:pt x="333499" y="41818"/>
                  <a:pt x="333828" y="59259"/>
                </a:cubicBezTo>
                <a:cubicBezTo>
                  <a:pt x="338392" y="301169"/>
                  <a:pt x="328106" y="543180"/>
                  <a:pt x="319314" y="784974"/>
                </a:cubicBezTo>
                <a:cubicBezTo>
                  <a:pt x="319211" y="787813"/>
                  <a:pt x="301803" y="886692"/>
                  <a:pt x="290286" y="901088"/>
                </a:cubicBezTo>
                <a:cubicBezTo>
                  <a:pt x="279389" y="914709"/>
                  <a:pt x="261257" y="920440"/>
                  <a:pt x="246743" y="930116"/>
                </a:cubicBezTo>
                <a:cubicBezTo>
                  <a:pt x="174665" y="1038232"/>
                  <a:pt x="267306" y="905439"/>
                  <a:pt x="174171" y="1017202"/>
                </a:cubicBezTo>
                <a:cubicBezTo>
                  <a:pt x="122180" y="1079591"/>
                  <a:pt x="163356" y="1038832"/>
                  <a:pt x="130628" y="1104288"/>
                </a:cubicBezTo>
                <a:cubicBezTo>
                  <a:pt x="74359" y="1216826"/>
                  <a:pt x="123565" y="1081934"/>
                  <a:pt x="87086" y="1191374"/>
                </a:cubicBezTo>
                <a:cubicBezTo>
                  <a:pt x="91924" y="1239755"/>
                  <a:pt x="63220" y="1306665"/>
                  <a:pt x="101600" y="1336516"/>
                </a:cubicBezTo>
                <a:cubicBezTo>
                  <a:pt x="134229" y="1361894"/>
                  <a:pt x="183320" y="1315903"/>
                  <a:pt x="217714" y="1292974"/>
                </a:cubicBezTo>
                <a:cubicBezTo>
                  <a:pt x="230444" y="1284487"/>
                  <a:pt x="222671" y="1261378"/>
                  <a:pt x="232228" y="1249431"/>
                </a:cubicBezTo>
                <a:cubicBezTo>
                  <a:pt x="245906" y="1232334"/>
                  <a:pt x="319540" y="1198518"/>
                  <a:pt x="333828" y="1191374"/>
                </a:cubicBezTo>
                <a:cubicBezTo>
                  <a:pt x="362857" y="1220402"/>
                  <a:pt x="388072" y="1253827"/>
                  <a:pt x="420914" y="1278459"/>
                </a:cubicBezTo>
                <a:cubicBezTo>
                  <a:pt x="506885" y="1342937"/>
                  <a:pt x="458838" y="1308580"/>
                  <a:pt x="566057" y="1380059"/>
                </a:cubicBezTo>
                <a:cubicBezTo>
                  <a:pt x="580571" y="1389735"/>
                  <a:pt x="592677" y="1404857"/>
                  <a:pt x="609600" y="1409088"/>
                </a:cubicBezTo>
                <a:lnTo>
                  <a:pt x="725714" y="1438116"/>
                </a:lnTo>
                <a:cubicBezTo>
                  <a:pt x="812800" y="1433278"/>
                  <a:pt x="900079" y="1431158"/>
                  <a:pt x="986971" y="1423602"/>
                </a:cubicBezTo>
                <a:cubicBezTo>
                  <a:pt x="1011548" y="1421465"/>
                  <a:pt x="1035121" y="1412577"/>
                  <a:pt x="1059543" y="1409088"/>
                </a:cubicBezTo>
                <a:cubicBezTo>
                  <a:pt x="1396472" y="1360955"/>
                  <a:pt x="1189905" y="1400432"/>
                  <a:pt x="1364343" y="1365545"/>
                </a:cubicBezTo>
                <a:cubicBezTo>
                  <a:pt x="1601410" y="1370383"/>
                  <a:pt x="1838427" y="1380059"/>
                  <a:pt x="2075543" y="1380059"/>
                </a:cubicBezTo>
                <a:cubicBezTo>
                  <a:pt x="2311735" y="1380059"/>
                  <a:pt x="2290875" y="1380535"/>
                  <a:pt x="2438400" y="1351031"/>
                </a:cubicBezTo>
                <a:cubicBezTo>
                  <a:pt x="2457752" y="1341355"/>
                  <a:pt x="2476368" y="1330038"/>
                  <a:pt x="2496457" y="1322002"/>
                </a:cubicBezTo>
                <a:cubicBezTo>
                  <a:pt x="2524867" y="1310638"/>
                  <a:pt x="2583543" y="1292974"/>
                  <a:pt x="2583543" y="1292974"/>
                </a:cubicBezTo>
                <a:cubicBezTo>
                  <a:pt x="2598057" y="1283298"/>
                  <a:pt x="2613131" y="1274412"/>
                  <a:pt x="2627086" y="1263945"/>
                </a:cubicBezTo>
                <a:cubicBezTo>
                  <a:pt x="2671216" y="1230847"/>
                  <a:pt x="2705382" y="1179789"/>
                  <a:pt x="2757714" y="1162345"/>
                </a:cubicBezTo>
                <a:lnTo>
                  <a:pt x="2801257" y="1147831"/>
                </a:lnTo>
                <a:cubicBezTo>
                  <a:pt x="2815771" y="1138155"/>
                  <a:pt x="2829198" y="1126603"/>
                  <a:pt x="2844800" y="1118802"/>
                </a:cubicBezTo>
                <a:cubicBezTo>
                  <a:pt x="2858484" y="1111960"/>
                  <a:pt x="2876396" y="1113845"/>
                  <a:pt x="2888343" y="1104288"/>
                </a:cubicBezTo>
                <a:cubicBezTo>
                  <a:pt x="2979465" y="1031390"/>
                  <a:pt x="2842094" y="1079564"/>
                  <a:pt x="2975428" y="1046231"/>
                </a:cubicBezTo>
                <a:cubicBezTo>
                  <a:pt x="3044511" y="1000175"/>
                  <a:pt x="2991822" y="1028250"/>
                  <a:pt x="3077028" y="1002688"/>
                </a:cubicBezTo>
                <a:cubicBezTo>
                  <a:pt x="3106336" y="993895"/>
                  <a:pt x="3164114" y="973659"/>
                  <a:pt x="3164114" y="973659"/>
                </a:cubicBezTo>
                <a:cubicBezTo>
                  <a:pt x="3471403" y="988293"/>
                  <a:pt x="3413039" y="907048"/>
                  <a:pt x="3512457" y="1046231"/>
                </a:cubicBezTo>
                <a:cubicBezTo>
                  <a:pt x="3522596" y="1060426"/>
                  <a:pt x="3531810" y="1075260"/>
                  <a:pt x="3541486" y="1089774"/>
                </a:cubicBezTo>
                <a:cubicBezTo>
                  <a:pt x="3536648" y="1147831"/>
                  <a:pt x="3553025" y="1211837"/>
                  <a:pt x="3526971" y="1263945"/>
                </a:cubicBezTo>
                <a:cubicBezTo>
                  <a:pt x="3513287" y="1291313"/>
                  <a:pt x="3467254" y="1279290"/>
                  <a:pt x="3439886" y="1292974"/>
                </a:cubicBezTo>
                <a:lnTo>
                  <a:pt x="3381828" y="1322002"/>
                </a:lnTo>
                <a:cubicBezTo>
                  <a:pt x="3323771" y="1317164"/>
                  <a:pt x="3259765" y="1333542"/>
                  <a:pt x="3207657" y="1307488"/>
                </a:cubicBezTo>
                <a:cubicBezTo>
                  <a:pt x="3180288" y="1293804"/>
                  <a:pt x="3178628" y="1220402"/>
                  <a:pt x="3178628" y="1220402"/>
                </a:cubicBezTo>
                <a:cubicBezTo>
                  <a:pt x="3183466" y="1196212"/>
                  <a:pt x="3180903" y="1169250"/>
                  <a:pt x="3193143" y="1147831"/>
                </a:cubicBezTo>
                <a:cubicBezTo>
                  <a:pt x="3229360" y="1084451"/>
                  <a:pt x="3377964" y="1131645"/>
                  <a:pt x="3396343" y="1133316"/>
                </a:cubicBezTo>
                <a:cubicBezTo>
                  <a:pt x="3408252" y="1169043"/>
                  <a:pt x="3423138" y="1184675"/>
                  <a:pt x="3396343" y="1220402"/>
                </a:cubicBezTo>
                <a:cubicBezTo>
                  <a:pt x="3389852" y="1229057"/>
                  <a:pt x="3376990" y="1230078"/>
                  <a:pt x="3367314" y="1234916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5400000">
            <a:off x="5124839" y="6305163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 rot="20483659">
            <a:off x="1676401" y="34290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410201" y="52578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 rot="2020483">
            <a:off x="2191517" y="3299316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524001" y="49530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 rot="7255494">
            <a:off x="5943601" y="6096001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 rot="3827576">
            <a:off x="5980851" y="5523734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 rot="5573644">
            <a:off x="2490190" y="3772190"/>
            <a:ext cx="462355" cy="348831"/>
          </a:xfrm>
          <a:custGeom>
            <a:avLst/>
            <a:gdLst>
              <a:gd name="connsiteX0" fmla="*/ 68154 w 462355"/>
              <a:gd name="connsiteY0" fmla="*/ 348831 h 348831"/>
              <a:gd name="connsiteX1" fmla="*/ 24612 w 462355"/>
              <a:gd name="connsiteY1" fmla="*/ 334317 h 348831"/>
              <a:gd name="connsiteX2" fmla="*/ 10097 w 462355"/>
              <a:gd name="connsiteY2" fmla="*/ 290774 h 348831"/>
              <a:gd name="connsiteX3" fmla="*/ 24612 w 462355"/>
              <a:gd name="connsiteY3" fmla="*/ 87574 h 348831"/>
              <a:gd name="connsiteX4" fmla="*/ 198783 w 462355"/>
              <a:gd name="connsiteY4" fmla="*/ 488 h 348831"/>
              <a:gd name="connsiteX5" fmla="*/ 314897 w 462355"/>
              <a:gd name="connsiteY5" fmla="*/ 15002 h 348831"/>
              <a:gd name="connsiteX6" fmla="*/ 372954 w 462355"/>
              <a:gd name="connsiteY6" fmla="*/ 73059 h 348831"/>
              <a:gd name="connsiteX7" fmla="*/ 416497 w 462355"/>
              <a:gd name="connsiteY7" fmla="*/ 102088 h 348831"/>
              <a:gd name="connsiteX8" fmla="*/ 445526 w 462355"/>
              <a:gd name="connsiteY8" fmla="*/ 348831 h 3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355" h="348831">
                <a:moveTo>
                  <a:pt x="68154" y="348831"/>
                </a:moveTo>
                <a:cubicBezTo>
                  <a:pt x="53640" y="343993"/>
                  <a:pt x="35430" y="345135"/>
                  <a:pt x="24612" y="334317"/>
                </a:cubicBezTo>
                <a:cubicBezTo>
                  <a:pt x="13794" y="323499"/>
                  <a:pt x="10097" y="306074"/>
                  <a:pt x="10097" y="290774"/>
                </a:cubicBezTo>
                <a:cubicBezTo>
                  <a:pt x="10097" y="222868"/>
                  <a:pt x="0" y="150863"/>
                  <a:pt x="24612" y="87574"/>
                </a:cubicBezTo>
                <a:cubicBezTo>
                  <a:pt x="41374" y="44472"/>
                  <a:pt x="162608" y="12547"/>
                  <a:pt x="198783" y="488"/>
                </a:cubicBezTo>
                <a:cubicBezTo>
                  <a:pt x="237488" y="5326"/>
                  <a:pt x="278892" y="0"/>
                  <a:pt x="314897" y="15002"/>
                </a:cubicBezTo>
                <a:cubicBezTo>
                  <a:pt x="340160" y="25528"/>
                  <a:pt x="352174" y="55248"/>
                  <a:pt x="372954" y="73059"/>
                </a:cubicBezTo>
                <a:cubicBezTo>
                  <a:pt x="386199" y="84412"/>
                  <a:pt x="401983" y="92412"/>
                  <a:pt x="416497" y="102088"/>
                </a:cubicBezTo>
                <a:cubicBezTo>
                  <a:pt x="462355" y="239662"/>
                  <a:pt x="445526" y="158575"/>
                  <a:pt x="445526" y="348831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Heart 25"/>
          <p:cNvSpPr/>
          <p:nvPr/>
        </p:nvSpPr>
        <p:spPr>
          <a:xfrm rot="3190049">
            <a:off x="1478221" y="5974020"/>
            <a:ext cx="914400" cy="914400"/>
          </a:xfrm>
          <a:prstGeom prst="heart">
            <a:avLst/>
          </a:prstGeom>
          <a:solidFill>
            <a:srgbClr val="FF7C80"/>
          </a:solidFill>
          <a:ln>
            <a:solidFill>
              <a:srgbClr val="FF7C8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8116094" y="2323306"/>
            <a:ext cx="46482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19600" y="228600"/>
            <a:ext cx="62484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81600" y="533400"/>
            <a:ext cx="54864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8192294" y="1942306"/>
            <a:ext cx="3886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1" name="Picture 30" descr="pn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951408" y="735392"/>
            <a:ext cx="2286000" cy="2034416"/>
          </a:xfrm>
          <a:prstGeom prst="rect">
            <a:avLst/>
          </a:prstGeom>
        </p:spPr>
      </p:pic>
      <p:pic>
        <p:nvPicPr>
          <p:cNvPr id="32" name="Picture 31" descr="Shanzy-640x480.jpg"/>
          <p:cNvPicPr>
            <a:picLocks noChangeAspect="1"/>
          </p:cNvPicPr>
          <p:nvPr/>
        </p:nvPicPr>
        <p:blipFill>
          <a:blip r:embed="rId4"/>
          <a:srcRect l="50000"/>
          <a:stretch>
            <a:fillRect/>
          </a:stretch>
        </p:blipFill>
        <p:spPr>
          <a:xfrm>
            <a:off x="6096000" y="0"/>
            <a:ext cx="4572000" cy="6858000"/>
          </a:xfrm>
          <a:prstGeom prst="rect">
            <a:avLst/>
          </a:prstGeom>
        </p:spPr>
      </p:pic>
      <p:pic>
        <p:nvPicPr>
          <p:cNvPr id="33" name="Picture 32" descr="Shanzy-640x480.jpg"/>
          <p:cNvPicPr>
            <a:picLocks noChangeAspect="1"/>
          </p:cNvPicPr>
          <p:nvPr/>
        </p:nvPicPr>
        <p:blipFill>
          <a:blip r:embed="rId4"/>
          <a:srcRect r="50000"/>
          <a:stretch>
            <a:fillRect/>
          </a:stretch>
        </p:blipFill>
        <p:spPr>
          <a:xfrm>
            <a:off x="1524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35969"/>
      </p:ext>
    </p:extLst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1062252"/>
            <a:ext cx="37338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0" y="2976351"/>
            <a:ext cx="7315200" cy="14465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ক্যালকুলেটর ও কম্পিউটার</a:t>
            </a:r>
          </a:p>
          <a:p>
            <a:pPr algn="ctr"/>
            <a:r>
              <a:rPr lang="bn-IN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endParaRPr lang="bn-IN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5300" y="1219201"/>
            <a:ext cx="320040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3352801"/>
            <a:ext cx="7696200" cy="1323439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৩০.২.১  কম্পিউটার সম্পর্কে জানবে এবং এর বিভিন্ন অংশ চিহ্নিত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1800" y="4191001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94225_gallery_53da47abcea36_jpg_fa_rszd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28242" t="7692" r="30853" b="46154"/>
          <a:stretch>
            <a:fillRect/>
          </a:stretch>
        </p:blipFill>
        <p:spPr>
          <a:xfrm>
            <a:off x="2057400" y="762000"/>
            <a:ext cx="3429000" cy="2918298"/>
          </a:xfrm>
          <a:prstGeom prst="rect">
            <a:avLst/>
          </a:prstGeom>
        </p:spPr>
      </p:pic>
      <p:pic>
        <p:nvPicPr>
          <p:cNvPr id="4" name="Picture 3" descr="294225_gallery_53da47abcea36_jpg_fa_rszd.jpg"/>
          <p:cNvPicPr>
            <a:picLocks noChangeAspect="1"/>
          </p:cNvPicPr>
          <p:nvPr/>
        </p:nvPicPr>
        <p:blipFill>
          <a:blip r:embed="rId4"/>
          <a:srcRect r="73333" b="50897"/>
          <a:stretch>
            <a:fillRect/>
          </a:stretch>
        </p:blipFill>
        <p:spPr>
          <a:xfrm>
            <a:off x="6629400" y="304801"/>
            <a:ext cx="3310128" cy="2937487"/>
          </a:xfrm>
          <a:prstGeom prst="rect">
            <a:avLst/>
          </a:prstGeom>
        </p:spPr>
      </p:pic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4267200"/>
            <a:ext cx="3698240" cy="1981200"/>
          </a:xfrm>
          <a:prstGeom prst="rect">
            <a:avLst/>
          </a:prstGeom>
        </p:spPr>
      </p:pic>
      <p:pic>
        <p:nvPicPr>
          <p:cNvPr id="11" name="Picture 10" descr="download (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4201" y="3962400"/>
            <a:ext cx="2873829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32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914401"/>
            <a:ext cx="44958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81400" y="2895601"/>
            <a:ext cx="5486400" cy="2585323"/>
            <a:chOff x="2057400" y="2895600"/>
            <a:chExt cx="5486400" cy="2585323"/>
          </a:xfrm>
        </p:grpSpPr>
        <p:sp>
          <p:nvSpPr>
            <p:cNvPr id="4" name="TextBox 3"/>
            <p:cNvSpPr txBox="1"/>
            <p:nvPr/>
          </p:nvSpPr>
          <p:spPr>
            <a:xfrm>
              <a:off x="2057400" y="2895600"/>
              <a:ext cx="5486400" cy="2585323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0" y="3352800"/>
              <a:ext cx="2362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itchFamily="2" charset="0"/>
                  <a:cs typeface="NikoshBAN" pitchFamily="2" charset="0"/>
                </a:rPr>
                <a:t>কম্পিউটার</a:t>
              </a:r>
              <a:endPara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endPara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12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13866">
            <a:off x="2095499" y="1139111"/>
            <a:ext cx="5410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omputer_fac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14600"/>
            <a:ext cx="4038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56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ktop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2600" y="1371600"/>
            <a:ext cx="4419600" cy="441960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334000" y="5181601"/>
            <a:ext cx="2971800" cy="965775"/>
            <a:chOff x="4419600" y="4648200"/>
            <a:chExt cx="2971800" cy="96577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419600" y="4648200"/>
              <a:ext cx="1524000" cy="60960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943600" y="50292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মাউস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43600" y="3212813"/>
            <a:ext cx="3810000" cy="737175"/>
            <a:chOff x="4343400" y="2362200"/>
            <a:chExt cx="3810000" cy="737175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343400" y="2362200"/>
              <a:ext cx="2362200" cy="30480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705600" y="25146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মনিটর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2400" y="1371601"/>
            <a:ext cx="4953000" cy="584775"/>
            <a:chOff x="2819400" y="609600"/>
            <a:chExt cx="4953000" cy="58477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2819400" y="838200"/>
              <a:ext cx="34290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6096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সিপিইউ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43400" y="5498813"/>
            <a:ext cx="1981200" cy="1041975"/>
            <a:chOff x="2590800" y="5562600"/>
            <a:chExt cx="1981200" cy="1041975"/>
          </a:xfrm>
        </p:grpSpPr>
        <p:cxnSp>
          <p:nvCxnSpPr>
            <p:cNvPr id="27" name="Straight Arrow Connector 26"/>
            <p:cNvCxnSpPr/>
            <p:nvPr/>
          </p:nvCxnSpPr>
          <p:spPr>
            <a:xfrm rot="16200000" flipH="1">
              <a:off x="2552700" y="5600700"/>
              <a:ext cx="533400" cy="4572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24200" y="60198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কী-বোর্ড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429000" y="457201"/>
            <a:ext cx="5334000" cy="646331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ডেস্কটপ কম্পিউটারের বিভিন্ন অংশ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8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p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52600"/>
            <a:ext cx="3733800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457201"/>
            <a:ext cx="5334000" cy="646331"/>
          </a:xfrm>
          <a:prstGeom prst="rect">
            <a:avLst/>
          </a:prstGeom>
          <a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ল্যাপটপ কম্পিউটারের বিভিন্ন অংশ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91000" y="2282492"/>
            <a:ext cx="3810000" cy="737175"/>
            <a:chOff x="4343400" y="2362200"/>
            <a:chExt cx="3810000" cy="73717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343400" y="2362200"/>
              <a:ext cx="2362200" cy="30480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705600" y="25146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মনিটর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95600" y="4343401"/>
            <a:ext cx="2057400" cy="2261175"/>
            <a:chOff x="1371600" y="4343400"/>
            <a:chExt cx="2057400" cy="2261175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1066800" y="5029200"/>
              <a:ext cx="1752600" cy="3810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371600" y="6019800"/>
              <a:ext cx="20574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কী-বোর্ড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65276" y="3579646"/>
            <a:ext cx="4953000" cy="584775"/>
            <a:chOff x="2819400" y="609600"/>
            <a:chExt cx="4953000" cy="58477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19400" y="838200"/>
              <a:ext cx="34290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324600" y="6096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সিপিইউ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4343401"/>
            <a:ext cx="2971800" cy="965775"/>
            <a:chOff x="4419600" y="4648200"/>
            <a:chExt cx="2971800" cy="965775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419600" y="4648200"/>
              <a:ext cx="1524000" cy="60960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943600" y="5029200"/>
              <a:ext cx="144780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টাচ প্যাড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62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210</Words>
  <Application>Microsoft Office PowerPoint</Application>
  <PresentationFormat>Widescreen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 Asadul Islam</dc:creator>
  <cp:lastModifiedBy>AHM Asadul Islam</cp:lastModifiedBy>
  <cp:revision>3</cp:revision>
  <dcterms:created xsi:type="dcterms:W3CDTF">2020-02-19T12:01:06Z</dcterms:created>
  <dcterms:modified xsi:type="dcterms:W3CDTF">2020-02-19T12:06:43Z</dcterms:modified>
</cp:coreProperties>
</file>