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9" r:id="rId4"/>
    <p:sldId id="285" r:id="rId5"/>
    <p:sldId id="287" r:id="rId6"/>
    <p:sldId id="284" r:id="rId7"/>
    <p:sldId id="286" r:id="rId8"/>
    <p:sldId id="288" r:id="rId9"/>
    <p:sldId id="289" r:id="rId10"/>
    <p:sldId id="280" r:id="rId11"/>
    <p:sldId id="271" r:id="rId12"/>
    <p:sldId id="272" r:id="rId13"/>
    <p:sldId id="273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1398" autoAdjust="0"/>
  </p:normalViewPr>
  <p:slideViewPr>
    <p:cSldViewPr>
      <p:cViewPr>
        <p:scale>
          <a:sx n="100" d="100"/>
          <a:sy n="100" d="100"/>
        </p:scale>
        <p:origin x="-306" y="1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A6577-09AA-4E0C-819E-7A2B5CEA9632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8E3CE-6C12-4BA3-A345-AF97692C9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B245-99E1-475B-A6FE-F88AE3D867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E3CE-6C12-4BA3-A345-AF97692C97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E3CE-6C12-4BA3-A345-AF97692C97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DE1797-D469-4F09-BD2F-F6688894F5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DC8A34-A561-4E43-9683-850F1CDFF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3048000"/>
            <a:ext cx="6172200" cy="1371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7580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58674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60693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391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ডকুমেন্ট উইন্ডোর বিভিন্ন অংশের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লিখ।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2148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295401"/>
            <a:ext cx="5562600" cy="1066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60693"/>
            <a:ext cx="7391400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কম্পিউটারে ওয়ার্ড প্রসেসিং বিষয়টি ব্যাখ্যা কর।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ফাইল সংরক্ষণ করা প্রয়োজন কেন?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0"/>
            <a:ext cx="2819400" cy="1295400"/>
          </a:xfr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590800"/>
            <a:ext cx="7315200" cy="1828800"/>
          </a:xfrm>
          <a:solidFill>
            <a:srgbClr val="00206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ওয়ার্ড প্রসেসিং কি?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মাইক্রোসফট ওয়ার্ড চালু করার কমান্ড কি? </a:t>
            </a:r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ওয়ার্ড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সুবিধা ও অসুবিধা গুলো কি কি?</a:t>
            </a:r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533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3124200"/>
            <a:ext cx="7467600" cy="18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 মানসম্মত ডকুমেন্ট তৈরি করতে ওয়ার্ড প্রসেসরের কি কি থাকা আবশ্যক বলে তুমি মনে কর- যুক্তিসহ উপস্থাপন কর।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0" descr="flowe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438400"/>
            <a:ext cx="3962400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71763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85800" y="381000"/>
            <a:ext cx="7772400" cy="1470025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1828800"/>
            <a:ext cx="4038600" cy="8382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noProof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24401" y="1828801"/>
            <a:ext cx="3733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8"/>
          <p:cNvSpPr txBox="1">
            <a:spLocks noGrp="1"/>
          </p:cNvSpPr>
          <p:nvPr>
            <p:ph sz="half" idx="2"/>
          </p:nvPr>
        </p:nvSpPr>
        <p:spPr>
          <a:xfrm>
            <a:off x="685800" y="2667000"/>
            <a:ext cx="4040188" cy="26670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gvtAvmgvDj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nvmvb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gB`vg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f‚iæ½vgvix,KzwoMÖvg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Email: asmaulhsn07@gmail.com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Mobile: 01737989468</a:t>
            </a:r>
            <a:endParaRPr lang="bn-BD" dirty="0" smtClean="0">
              <a:latin typeface="Times New Roman" pitchFamily="18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Content Placeholder 5"/>
          <p:cNvSpPr>
            <a:spLocks noGrp="1"/>
          </p:cNvSpPr>
          <p:nvPr>
            <p:ph sz="half" idx="4"/>
          </p:nvPr>
        </p:nvSpPr>
        <p:spPr>
          <a:xfrm>
            <a:off x="4724401" y="2667000"/>
            <a:ext cx="3733800" cy="2667000"/>
          </a:xfrm>
          <a:solidFill>
            <a:srgbClr val="00B0F0"/>
          </a:solidFill>
          <a:ln w="571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987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build="p" animBg="1"/>
      <p:bldP spid="1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71675"/>
            <a:ext cx="8077200" cy="70485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77200" cy="280076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ওয়ার্ড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 বলতে পারবে।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প্রোগ্রামের উইন্ডো বার এর সকল নাম বলতে পারবে।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ওয়ার্ড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সুবিধা ও অসুবিধা বলতে  পারবে।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মাইক্রোসফট ওয়ার্ড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চালু করা, সেভ করা ও বন্ধ করা ব্যাখ্যা করতে পারবে।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200400" y="228600"/>
            <a:ext cx="2895600" cy="16764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79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09081"/>
            <a:ext cx="8048228" cy="45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0" y="228601"/>
            <a:ext cx="2667000" cy="461665"/>
          </a:xfrm>
          <a:prstGeom prst="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বলতো এটা কিসের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867400"/>
            <a:ext cx="44196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মাইক্রোসফট ওয়ার্ড এ লেখা একটি কবিতা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302603"/>
            <a:ext cx="37338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609600" y="2743200"/>
            <a:ext cx="7924800" cy="16002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মাইক্রোসফট ওয়ার্ড এ ডকুমেন্ট উইন্ডোর বিভিন্ন অংশের পরিচিতি এবং তার ব্যবহার।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077200" cy="466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71800" y="76200"/>
            <a:ext cx="2590800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ডকুমেন্ট উইন্ডো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Elbow Connector 6"/>
          <p:cNvCxnSpPr>
            <a:endCxn id="27" idx="2"/>
          </p:cNvCxnSpPr>
          <p:nvPr/>
        </p:nvCxnSpPr>
        <p:spPr>
          <a:xfrm rot="5400000" flipH="1" flipV="1">
            <a:off x="611089" y="763489"/>
            <a:ext cx="911423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4114800" y="606623"/>
            <a:ext cx="10668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টাইটেল 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4219823" y="1019423"/>
            <a:ext cx="533400" cy="3233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4400" y="381000"/>
            <a:ext cx="10668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ট্যাব 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1676400"/>
            <a:ext cx="297180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2057400" y="2209801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09800" y="2664023"/>
            <a:ext cx="6096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রিবন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3619500" y="22479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86200" y="2819400"/>
            <a:ext cx="6096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রুলার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2286000" y="5105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4645223"/>
            <a:ext cx="19812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হরাইজন্টাল স্ক্রোল 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6248400" y="4572000"/>
            <a:ext cx="1981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67200" y="4569023"/>
            <a:ext cx="19812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ভারটিক্যাল স্ক্রোল 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6324600" y="31242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34000" y="2971800"/>
            <a:ext cx="9906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স্ক্রোল বক্স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6172200" y="24384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29200" y="2438400"/>
            <a:ext cx="11430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স্ক্রোল তীর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6248400" y="5181600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6248400" y="5486400"/>
            <a:ext cx="2057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81600" y="5105400"/>
            <a:ext cx="10668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স্ক্রোল তীর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6200000" flipV="1">
            <a:off x="7353300" y="723900"/>
            <a:ext cx="8382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8077200" y="682823"/>
            <a:ext cx="10668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ক্লোজ বাটন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5400000" flipH="1" flipV="1">
            <a:off x="8191500" y="1028700"/>
            <a:ext cx="381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6934200" y="228600"/>
            <a:ext cx="14478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মেক্সিমাইজ বাটন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5562600" y="911423"/>
            <a:ext cx="144780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মিনিমাইজ বাটন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0800000">
            <a:off x="7010400" y="1066800"/>
            <a:ext cx="838200" cy="304800"/>
          </a:xfrm>
          <a:prstGeom prst="bentConnector3">
            <a:avLst>
              <a:gd name="adj1" fmla="val 340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27806" y="12192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2400" y="789801"/>
            <a:ext cx="990600" cy="27699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 বাটন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10588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7" grpId="0" animBg="1"/>
      <p:bldP spid="30" grpId="0" animBg="1"/>
      <p:bldP spid="33" grpId="0" animBg="1"/>
      <p:bldP spid="37" grpId="0" animBg="1"/>
      <p:bldP spid="40" grpId="0" animBg="1"/>
      <p:bldP spid="43" grpId="0" animBg="1"/>
      <p:bldP spid="48" grpId="0" animBg="1"/>
      <p:bldP spid="53" grpId="0" animBg="1"/>
      <p:bldP spid="61" grpId="0" animBg="1"/>
      <p:bldP spid="31" grpId="0" animBg="1"/>
      <p:bldP spid="44" grpId="0" animBg="1"/>
      <p:bldP spid="69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5421868"/>
            <a:ext cx="9906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1066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57200" y="6248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6477000"/>
            <a:ext cx="685800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6412468"/>
            <a:ext cx="4572000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Start….. Microsoft Office Word 2007…. 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64068"/>
            <a:ext cx="3048000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মাইক্রোসফট ওয়ার্ড ২০০৭ খোলা----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1600200" y="0"/>
            <a:ext cx="4953000" cy="685800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077200" cy="52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4157990"/>
            <a:ext cx="990600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57745"/>
            <a:ext cx="685800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6154579"/>
            <a:ext cx="5486400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File..Save…File Name Type..Location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Silect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….Save.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52400"/>
            <a:ext cx="42672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মাইক্রোসফট ওয়ার্ড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ফাইল সেভ করার পদ্ধতি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7924237" cy="526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7924237" cy="526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505200"/>
            <a:ext cx="685800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807768"/>
            <a:ext cx="685800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6248400"/>
            <a:ext cx="36576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Office Button…. Close…. × Exit Word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52400"/>
            <a:ext cx="3352800" cy="400110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মাইক্রোসফট ওয়ার্ড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762000"/>
            <a:ext cx="3048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1473</TotalTime>
  <Words>290</Words>
  <Application>Microsoft Office PowerPoint</Application>
  <PresentationFormat>On-screen Show (4:3)</PresentationFormat>
  <Paragraphs>67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স্বাগতম</vt:lpstr>
      <vt:lpstr>Slide 2</vt:lpstr>
      <vt:lpstr>এই পাঠ শেষে শিক্ষার্থীরা..... </vt:lpstr>
      <vt:lpstr>Slide 4</vt:lpstr>
      <vt:lpstr>Slide 5</vt:lpstr>
      <vt:lpstr>Slide 6</vt:lpstr>
      <vt:lpstr>Slide 7</vt:lpstr>
      <vt:lpstr>Slide 8</vt:lpstr>
      <vt:lpstr>Slide 9</vt:lpstr>
      <vt:lpstr>একক কাজ</vt:lpstr>
      <vt:lpstr>জোড়ায় কাজ</vt:lpstr>
      <vt:lpstr>মূল্যায়ন</vt:lpstr>
      <vt:lpstr>বাড়ির কাজ</vt:lpstr>
      <vt:lpstr>ধন্যবাদ</vt:lpstr>
    </vt:vector>
  </TitlesOfParts>
  <Company>onlinecomputer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online</dc:creator>
  <cp:lastModifiedBy>PC</cp:lastModifiedBy>
  <cp:revision>333</cp:revision>
  <dcterms:created xsi:type="dcterms:W3CDTF">2012-12-21T04:37:30Z</dcterms:created>
  <dcterms:modified xsi:type="dcterms:W3CDTF">2020-02-02T13:40:21Z</dcterms:modified>
</cp:coreProperties>
</file>