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77" r:id="rId3"/>
    <p:sldId id="284" r:id="rId4"/>
    <p:sldId id="286" r:id="rId5"/>
    <p:sldId id="287" r:id="rId6"/>
    <p:sldId id="258" r:id="rId7"/>
    <p:sldId id="269" r:id="rId8"/>
    <p:sldId id="268" r:id="rId9"/>
    <p:sldId id="259" r:id="rId10"/>
    <p:sldId id="271" r:id="rId11"/>
    <p:sldId id="273" r:id="rId12"/>
    <p:sldId id="274" r:id="rId13"/>
    <p:sldId id="275" r:id="rId14"/>
    <p:sldId id="276" r:id="rId15"/>
    <p:sldId id="282" r:id="rId16"/>
    <p:sldId id="260" r:id="rId17"/>
    <p:sldId id="262" r:id="rId18"/>
    <p:sldId id="265" r:id="rId19"/>
    <p:sldId id="267" r:id="rId20"/>
    <p:sldId id="263" r:id="rId21"/>
    <p:sldId id="264" r:id="rId22"/>
  </p:sldIdLst>
  <p:sldSz cx="9144000" cy="8047038"/>
  <p:notesSz cx="6858000" cy="9144000"/>
  <p:defaultTextStyle>
    <a:defPPr>
      <a:defRPr lang="en-US"/>
    </a:defPPr>
    <a:lvl1pPr marL="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006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2013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8019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4025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0031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6038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2044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2805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19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45" autoAdjust="0"/>
    <p:restoredTop sz="94624" autoAdjust="0"/>
  </p:normalViewPr>
  <p:slideViewPr>
    <p:cSldViewPr snapToGrid="0">
      <p:cViewPr varScale="1">
        <p:scale>
          <a:sx n="54" d="100"/>
          <a:sy n="54" d="100"/>
        </p:scale>
        <p:origin x="-1746" y="-102"/>
      </p:cViewPr>
      <p:guideLst>
        <p:guide orient="horz" pos="25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9799"/>
            <a:ext cx="7772400" cy="1724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9988"/>
            <a:ext cx="6400800" cy="20564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8139"/>
            <a:ext cx="2057400" cy="80563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8139"/>
            <a:ext cx="6019800" cy="80563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170969"/>
            <a:ext cx="7772400" cy="15982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10680"/>
            <a:ext cx="7772400" cy="17602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3624"/>
            <a:ext cx="4038600" cy="6230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3624"/>
            <a:ext cx="4038600" cy="6230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56"/>
            <a:ext cx="8229600" cy="13411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1270"/>
            <a:ext cx="4040188" cy="7506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1954"/>
            <a:ext cx="4040188" cy="4636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801270"/>
            <a:ext cx="4041775" cy="7506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51954"/>
            <a:ext cx="4041775" cy="4636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20391"/>
            <a:ext cx="3008313" cy="1363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20393"/>
            <a:ext cx="5111750" cy="6867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683919"/>
            <a:ext cx="3008313" cy="5504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32928"/>
            <a:ext cx="5486400" cy="664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9019"/>
            <a:ext cx="5486400" cy="48282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297925"/>
            <a:ext cx="5486400" cy="9444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2256"/>
            <a:ext cx="8229600" cy="1341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7644"/>
            <a:ext cx="8229600" cy="531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7458414"/>
            <a:ext cx="2133600" cy="428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7DF7-C51F-4BC8-B5CD-EACE0AE16DA8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458414"/>
            <a:ext cx="2895600" cy="428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7458414"/>
            <a:ext cx="2133600" cy="428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3945" y="805513"/>
            <a:ext cx="4572001" cy="596826"/>
          </a:xfrm>
          <a:prstGeom prst="rect">
            <a:avLst/>
          </a:prstGeom>
        </p:spPr>
        <p:txBody>
          <a:bodyPr lIns="83201" tIns="41601" rIns="83201" bIns="41601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66700"/>
            <a:ext cx="9173029" cy="4566128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¯^</a:t>
            </a:r>
            <a:r>
              <a:rPr kumimoji="0" lang="en-US" sz="274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vMZg</a:t>
            </a:r>
            <a:endParaRPr kumimoji="0" lang="en-US" sz="27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4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89106" y="1212972"/>
            <a:ext cx="5528882" cy="97038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সচেতনভাবে ব্যবহারের ক্ষেত্রগুলো</a:t>
            </a:r>
            <a:b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20156"/>
            <a:ext cx="8229600" cy="4625901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Oval Callout 9"/>
          <p:cNvSpPr/>
          <p:nvPr/>
        </p:nvSpPr>
        <p:spPr>
          <a:xfrm rot="18642079">
            <a:off x="794049" y="338629"/>
            <a:ext cx="2507495" cy="1928749"/>
          </a:xfrm>
          <a:prstGeom prst="wedgeEllipse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sz="2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40745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93" y="232651"/>
            <a:ext cx="4003912" cy="5220121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3751" y="232651"/>
            <a:ext cx="4470786" cy="5220121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7" name="Oval 16"/>
          <p:cNvSpPr/>
          <p:nvPr/>
        </p:nvSpPr>
        <p:spPr>
          <a:xfrm>
            <a:off x="3209732" y="6128208"/>
            <a:ext cx="2313990" cy="16982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18647480">
            <a:off x="2706681" y="5308863"/>
            <a:ext cx="579078" cy="1305316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2739678">
            <a:off x="5296088" y="5371950"/>
            <a:ext cx="621377" cy="1143515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0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565" y="447058"/>
            <a:ext cx="4265778" cy="5029734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perspectiveRight"/>
            <a:lightRig rig="threePt" dir="t"/>
          </a:scene3d>
        </p:spPr>
      </p:pic>
      <p:sp>
        <p:nvSpPr>
          <p:cNvPr id="12" name="Up Arrow 11"/>
          <p:cNvSpPr/>
          <p:nvPr/>
        </p:nvSpPr>
        <p:spPr>
          <a:xfrm rot="18647480">
            <a:off x="3217405" y="5357511"/>
            <a:ext cx="535231" cy="115432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2739678">
            <a:off x="5711713" y="5250641"/>
            <a:ext cx="566888" cy="12809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440" y="731218"/>
            <a:ext cx="4128722" cy="4820216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isometricOffAxis2Left"/>
            <a:lightRig rig="threePt" dir="t"/>
          </a:scene3d>
          <a:sp3d>
            <a:bevelT w="114300" prst="artDeco"/>
          </a:sp3d>
        </p:spPr>
      </p:pic>
      <p:sp>
        <p:nvSpPr>
          <p:cNvPr id="15" name="Oval 14"/>
          <p:cNvSpPr/>
          <p:nvPr/>
        </p:nvSpPr>
        <p:spPr>
          <a:xfrm>
            <a:off x="3724763" y="5544637"/>
            <a:ext cx="2119925" cy="19937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জগৎ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98013"/>
            <a:ext cx="4094328" cy="436801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759" y="3171841"/>
            <a:ext cx="3765510" cy="3520379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496961" y="6719051"/>
            <a:ext cx="6589701" cy="7611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lIns="83201" tIns="41601" rIns="83201" bIns="41601" rtlCol="0">
            <a:spAutoFit/>
          </a:bodyPr>
          <a:lstStyle/>
          <a:p>
            <a:r>
              <a:rPr lang="en-US" sz="4400" b="1" dirty="0" err="1" smtClean="0">
                <a:latin typeface="NikoshLightBAN" pitchFamily="2" charset="0"/>
                <a:cs typeface="NikoshLightBAN" pitchFamily="2" charset="0"/>
              </a:rPr>
              <a:t>কোনভাবেই</a:t>
            </a:r>
            <a:r>
              <a:rPr lang="en-US" sz="44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atin typeface="NikoshLightBAN" pitchFamily="2" charset="0"/>
                <a:cs typeface="NikoshLightBAN" pitchFamily="2" charset="0"/>
              </a:rPr>
              <a:t>তোমার</a:t>
            </a:r>
            <a:r>
              <a:rPr lang="en-US" sz="44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atin typeface="NikoshLightBAN" pitchFamily="2" charset="0"/>
                <a:cs typeface="NikoshLightBAN" pitchFamily="2" charset="0"/>
              </a:rPr>
              <a:t>দেখা</a:t>
            </a:r>
            <a:r>
              <a:rPr lang="en-US" sz="44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atin typeface="NikoshLightBAN" pitchFamily="2" charset="0"/>
                <a:cs typeface="NikoshLightBAN" pitchFamily="2" charset="0"/>
              </a:rPr>
              <a:t>উচিত</a:t>
            </a:r>
            <a:r>
              <a:rPr lang="en-US" sz="44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b="1" dirty="0" err="1" smtClean="0">
                <a:latin typeface="NikoshLightBAN" pitchFamily="2" charset="0"/>
                <a:cs typeface="NikoshLightBAN" pitchFamily="2" charset="0"/>
              </a:rPr>
              <a:t>নয়</a:t>
            </a:r>
            <a:endParaRPr lang="en-US" sz="44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4034957" y="509287"/>
            <a:ext cx="2718485" cy="338492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65" y="169809"/>
            <a:ext cx="3178007" cy="316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8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" y="0"/>
            <a:ext cx="9400089" cy="8047038"/>
          </a:xfrm>
          <a:prstGeom prst="rect">
            <a:avLst/>
          </a:prstGeom>
        </p:spPr>
      </p:pic>
      <p:sp>
        <p:nvSpPr>
          <p:cNvPr id="7" name="Flowchart: Decision 6"/>
          <p:cNvSpPr/>
          <p:nvPr/>
        </p:nvSpPr>
        <p:spPr>
          <a:xfrm>
            <a:off x="2483215" y="5653290"/>
            <a:ext cx="5707348" cy="1873637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099" y="1222618"/>
            <a:ext cx="5679789" cy="41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3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6806" y="1524000"/>
            <a:ext cx="3580783" cy="518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852" y="1524000"/>
            <a:ext cx="3354728" cy="518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TextBox 6"/>
          <p:cNvSpPr txBox="1"/>
          <p:nvPr/>
        </p:nvSpPr>
        <p:spPr>
          <a:xfrm>
            <a:off x="2967814" y="6835738"/>
            <a:ext cx="3232592" cy="8380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lIns="83201" tIns="41601" rIns="83201" bIns="41601" rtlCol="0">
            <a:spAutoFit/>
          </a:bodyPr>
          <a:lstStyle/>
          <a:p>
            <a:r>
              <a:rPr lang="en-US" sz="4900" dirty="0" err="1" smtClean="0">
                <a:latin typeface="NikoshLightBAN" pitchFamily="2" charset="0"/>
                <a:cs typeface="NikoshLightBAN" pitchFamily="2" charset="0"/>
              </a:rPr>
              <a:t>পাসওয়ার্ড</a:t>
            </a:r>
            <a:r>
              <a:rPr lang="en-US" sz="49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900" dirty="0" err="1" smtClean="0">
                <a:latin typeface="NikoshLightBAN" pitchFamily="2" charset="0"/>
                <a:cs typeface="NikoshLightBAN" pitchFamily="2" charset="0"/>
              </a:rPr>
              <a:t>কী</a:t>
            </a:r>
            <a:r>
              <a:rPr lang="en-US" sz="4900" dirty="0" smtClean="0">
                <a:latin typeface="NikoshLightBAN" pitchFamily="2" charset="0"/>
                <a:cs typeface="NikoshLight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0462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/>
          <p:cNvSpPr/>
          <p:nvPr/>
        </p:nvSpPr>
        <p:spPr>
          <a:xfrm>
            <a:off x="2435830" y="977252"/>
            <a:ext cx="4330338" cy="1410148"/>
          </a:xfrm>
          <a:prstGeom prst="wedgeRectCallout">
            <a:avLst/>
          </a:prstGeom>
          <a:solidFill>
            <a:schemeClr val="bg1"/>
          </a:solidFill>
          <a:ln w="381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7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3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900" y="314325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8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4238" y="3105150"/>
            <a:ext cx="7188762" cy="403921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marL="520008" indent="-520008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করবে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একাকী 	</a:t>
            </a:r>
          </a:p>
          <a:p>
            <a:pPr lvl="3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অন্যদের আড়ালে	</a:t>
            </a:r>
          </a:p>
          <a:p>
            <a:pPr lvl="3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নি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বিলি 	</a:t>
            </a:r>
          </a:p>
          <a:p>
            <a:pPr lvl="3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 তোমার কম্পিউটার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dirty="0">
              <a:solidFill>
                <a:schemeClr val="tx1"/>
              </a:solidFill>
            </a:endParaRPr>
          </a:p>
          <a:p>
            <a:pPr lvl="3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590908" y="352539"/>
            <a:ext cx="5143392" cy="242876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5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5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5933" y="607805"/>
            <a:ext cx="8096535" cy="3284891"/>
          </a:xfrm>
          <a:prstGeom prst="rect">
            <a:avLst/>
          </a:prstGeom>
          <a:noFill/>
        </p:spPr>
        <p:txBody>
          <a:bodyPr wrap="square" lIns="83201" tIns="41601" rIns="83201" bIns="41601">
            <a:spAutoFit/>
          </a:bodyPr>
          <a:lstStyle/>
          <a:p>
            <a:pPr marL="520008" indent="-520008" algn="just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ভুলেও কোনো অপরিচিত মানুষকে দেওয়া যাবে 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3"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3"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পাসওয়ার্ড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315" y="3817577"/>
            <a:ext cx="8096535" cy="27308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83201" tIns="41601" rIns="83201" bIns="41601">
            <a:spAutoFit/>
          </a:bodyPr>
          <a:lstStyle/>
          <a:p>
            <a:pPr marL="520008" indent="-520008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ব্যবহার করবে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 জন্যে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 ক্ষতির জন্যে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pPr lvl="3"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কষ্ট দেওয়ার জন্যে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কাটাবার জন্যে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00322" y="1200150"/>
            <a:ext cx="4240372" cy="213180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শিখলাম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9029" y="4008992"/>
            <a:ext cx="7363263" cy="1297134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জগৎ, বিপজ্জনক ওয়েবসাইট, পাসওয়ার্ড।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2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413739" y="1690777"/>
            <a:ext cx="4448908" cy="6081623"/>
            <a:chOff x="4863553" y="944202"/>
            <a:chExt cx="3714390" cy="7770613"/>
          </a:xfrm>
        </p:grpSpPr>
        <p:pic>
          <p:nvPicPr>
            <p:cNvPr id="35" name="Picture 34" descr="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3553" y="944202"/>
              <a:ext cx="3714390" cy="556487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863553" y="6567033"/>
              <a:ext cx="3686629" cy="2147782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তৃতীয়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নিরাপদ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নৈতিক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Content Placeholder 3"/>
          <p:cNvSpPr txBox="1">
            <a:spLocks/>
          </p:cNvSpPr>
          <p:nvPr/>
        </p:nvSpPr>
        <p:spPr>
          <a:xfrm>
            <a:off x="123095" y="1758462"/>
            <a:ext cx="4256330" cy="62885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gvtAvmgvDj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iæ‡ej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gB`vg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f‚iæ½vgvix,KzwoMÖvg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asmaulhsn07@gmail.com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Mobile: 01737989468</a:t>
            </a:r>
            <a:endParaRPr lang="bn-BD" sz="2800" dirty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522382"/>
            <a:ext cx="9144000" cy="901749"/>
          </a:xfrm>
          <a:prstGeom prst="rect">
            <a:avLst/>
          </a:prstGeom>
          <a:noFill/>
          <a:ln w="571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8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ds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3660" y="1822938"/>
            <a:ext cx="1922585" cy="23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82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042" y="2057400"/>
            <a:ext cx="8150087" cy="498667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marL="520008" indent="-520008" algn="just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ইন্টারনেট ছাড়াও তোমার জীবনে ব্যবহার করা আর কি কি প্রযুক্তি সচেতনভাবে ব্যবহার করা উচিত তার একটি তালিকা কর।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008" indent="-520008" algn="just">
              <a:buFont typeface="Wingdings" panose="05000000000000000000" pitchFamily="2" charset="2"/>
              <a:buChar char="v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008" indent="-520008" algn="just">
              <a:buFont typeface="Wingdings" panose="05000000000000000000" pitchFamily="2" charset="2"/>
              <a:buChar char="v"/>
            </a:pP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008" indent="-520008" algn="just">
              <a:buFont typeface="Wingdings" panose="05000000000000000000" pitchFamily="2" charset="2"/>
              <a:buChar char="v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8659" y="693696"/>
            <a:ext cx="3977640" cy="11495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244" y="4493221"/>
            <a:ext cx="2550856" cy="25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6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99469_hi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047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254013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09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KPictureFrame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304" y="0"/>
            <a:ext cx="9210304" cy="8047038"/>
          </a:xfrm>
          <a:prstGeom prst="rect">
            <a:avLst/>
          </a:prstGeom>
        </p:spPr>
      </p:pic>
      <p:pic>
        <p:nvPicPr>
          <p:cNvPr id="8" name="Picture 7" descr="article-2166890-13DEF814000005DC-496_634x4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1" y="705228"/>
            <a:ext cx="3752850" cy="54864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Picture 9" descr="cutting-down-a-tree13987899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667128"/>
            <a:ext cx="3867150" cy="543816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51556" y="6369976"/>
            <a:ext cx="36394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অসচেতনভাবে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9151" y="6331875"/>
            <a:ext cx="396239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বিপজ্জনকভাবে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12" y="0"/>
            <a:ext cx="9148412" cy="8047038"/>
          </a:xfrm>
          <a:prstGeom prst="rect">
            <a:avLst/>
          </a:prstGeom>
        </p:spPr>
      </p:pic>
      <p:pic>
        <p:nvPicPr>
          <p:cNvPr id="7" name="Picture 6" descr="late-night-computer-user-nutbolt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2" y="431321"/>
            <a:ext cx="4507401" cy="5981751"/>
          </a:xfrm>
          <a:prstGeom prst="rect">
            <a:avLst/>
          </a:prstGeom>
        </p:spPr>
      </p:pic>
      <p:pic>
        <p:nvPicPr>
          <p:cNvPr id="8" name="Picture 7" descr="kids-learning-computer-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242" y="379562"/>
            <a:ext cx="4575632" cy="6033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678770"/>
            <a:ext cx="409575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5850" y="6621620"/>
            <a:ext cx="3962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224591"/>
            <a:ext cx="9143999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15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115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414" y="3073075"/>
            <a:ext cx="4244198" cy="4244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55442" y="966426"/>
            <a:ext cx="6643396" cy="170763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179" y="2887312"/>
            <a:ext cx="7844773" cy="435581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just"/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সচেতন ব্যবহার কি তা বলতে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just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নিয়ম উল্লেখ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ক্ষেত্রগুলো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algn="just"/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1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355" y="2713429"/>
            <a:ext cx="2630606" cy="4261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5672" y="534925"/>
            <a:ext cx="2515659" cy="4261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31" y="573025"/>
            <a:ext cx="2794591" cy="4261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5" name="Rounded Rectangle 14"/>
          <p:cNvSpPr/>
          <p:nvPr/>
        </p:nvSpPr>
        <p:spPr>
          <a:xfrm>
            <a:off x="3837180" y="720634"/>
            <a:ext cx="1750326" cy="123307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bn-BD" sz="2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লুকিয়ে ইন্টারনেট ব্যবহার</a:t>
            </a:r>
            <a:endParaRPr lang="en-US" sz="1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24238" y="1953712"/>
            <a:ext cx="524012" cy="6942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587508" y="1056930"/>
            <a:ext cx="489442" cy="4099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3219450" y="988864"/>
            <a:ext cx="611360" cy="5541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47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25" y="838200"/>
            <a:ext cx="2640895" cy="4328813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5047" y="854214"/>
            <a:ext cx="2655103" cy="4328813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ectangle 8"/>
          <p:cNvSpPr/>
          <p:nvPr/>
        </p:nvSpPr>
        <p:spPr>
          <a:xfrm>
            <a:off x="649962" y="5715000"/>
            <a:ext cx="7959202" cy="116287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endParaRPr lang="en-US" sz="105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এর সচেতন ব্যবহার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3381552" y="1585553"/>
            <a:ext cx="2760815" cy="2735329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ctr"/>
            <a:r>
              <a:rPr lang="en-US" sz="3300" dirty="0" err="1" smtClean="0">
                <a:latin typeface="NikoshLightBAN" pitchFamily="2" charset="0"/>
                <a:cs typeface="NikoshLightBAN" pitchFamily="2" charset="0"/>
              </a:rPr>
              <a:t>প্রকাশ্যে</a:t>
            </a:r>
            <a:r>
              <a:rPr lang="en-US" sz="33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300" dirty="0" err="1" smtClean="0"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33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300" dirty="0" err="1" smtClean="0">
                <a:latin typeface="NikoshLightBAN" pitchFamily="2" charset="0"/>
                <a:cs typeface="NikoshLightBAN" pitchFamily="2" charset="0"/>
              </a:rPr>
              <a:t>ব্যবহার</a:t>
            </a:r>
            <a:endParaRPr lang="en-US" sz="33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068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70089" y="457498"/>
            <a:ext cx="6790921" cy="151249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/>
            <a:endParaRPr lang="en-US" sz="1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করার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en-US" sz="2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4947" y="2119731"/>
            <a:ext cx="7464490" cy="5270111"/>
          </a:xfrm>
          <a:prstGeom prst="rect">
            <a:avLst/>
          </a:prstGeom>
          <a:noFill/>
          <a:ln w="762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01" tIns="41601" rIns="83201" bIns="41601" rtlCol="0" anchor="ctr"/>
          <a:lstStyle/>
          <a:p>
            <a:pPr algn="just"/>
            <a:endParaRPr lang="en-US" sz="3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0008" indent="-520008" algn="just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 একা অন্যের চোখের আড়ালে ব্যবহার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1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60004" indent="-260004" algn="just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ইন্টারনেট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যেখানে সবাই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কম্পিউটার স্কিন দেখতে পা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60004" indent="-260004" algn="just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ইন্টারনেট ব্যবহার করবে আনন্দের জন্যে।</a:t>
            </a:r>
          </a:p>
          <a:p>
            <a:pPr marL="260004" lvl="3" indent="-260004" algn="just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ভুলেও কখনও কাউকে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নাম, পরিচয় ও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দিবে না।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807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245</Words>
  <Application>Microsoft Office PowerPoint</Application>
  <PresentationFormat>Custom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সচেতনভাবে ব্যবহারের ক্ষেত্রগুলো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নতুন শিখলাম 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পরিচয়</dc:title>
  <dc:creator>DOEL</dc:creator>
  <cp:lastModifiedBy>PC</cp:lastModifiedBy>
  <cp:revision>409</cp:revision>
  <dcterms:created xsi:type="dcterms:W3CDTF">2014-04-12T10:27:53Z</dcterms:created>
  <dcterms:modified xsi:type="dcterms:W3CDTF">2020-02-02T13:56:36Z</dcterms:modified>
</cp:coreProperties>
</file>