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18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Default Extension="gif" ContentType="image/gif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Override PartName="/ppt/notesSlides/notesSlide17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2"/>
  </p:notesMasterIdLst>
  <p:sldIdLst>
    <p:sldId id="262" r:id="rId2"/>
    <p:sldId id="288" r:id="rId3"/>
    <p:sldId id="276" r:id="rId4"/>
    <p:sldId id="257" r:id="rId5"/>
    <p:sldId id="281" r:id="rId6"/>
    <p:sldId id="287" r:id="rId7"/>
    <p:sldId id="289" r:id="rId8"/>
    <p:sldId id="290" r:id="rId9"/>
    <p:sldId id="282" r:id="rId10"/>
    <p:sldId id="285" r:id="rId11"/>
    <p:sldId id="258" r:id="rId12"/>
    <p:sldId id="286" r:id="rId13"/>
    <p:sldId id="284" r:id="rId14"/>
    <p:sldId id="259" r:id="rId15"/>
    <p:sldId id="277" r:id="rId16"/>
    <p:sldId id="278" r:id="rId17"/>
    <p:sldId id="279" r:id="rId18"/>
    <p:sldId id="280" r:id="rId19"/>
    <p:sldId id="260" r:id="rId20"/>
    <p:sldId id="265" r:id="rId2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494" autoAdjust="0"/>
  </p:normalViewPr>
  <p:slideViewPr>
    <p:cSldViewPr>
      <p:cViewPr>
        <p:scale>
          <a:sx n="72" d="100"/>
          <a:sy n="72" d="100"/>
        </p:scale>
        <p:origin x="-1104" y="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3">
  <dgm:title val=""/>
  <dgm:desc val=""/>
  <dgm:catLst>
    <dgm:cat type="accent2" pri="11300"/>
  </dgm:catLst>
  <dgm:styleLbl name="node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shade val="80000"/>
      </a:schemeClr>
      <a:schemeClr val="accent2">
        <a:tint val="7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/>
    <dgm:txEffectClrLst/>
  </dgm:styleLbl>
  <dgm:styleLbl name="ln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9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8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C8DEF03-B4B2-4FDE-B53B-80EBB7EA04B7}" type="doc">
      <dgm:prSet loTypeId="urn:microsoft.com/office/officeart/2005/8/layout/radial1" loCatId="cycle" qsTypeId="urn:microsoft.com/office/officeart/2005/8/quickstyle/simple3" qsCatId="simple" csTypeId="urn:microsoft.com/office/officeart/2005/8/colors/accent2_3" csCatId="accent2" phldr="1"/>
      <dgm:spPr/>
      <dgm:t>
        <a:bodyPr/>
        <a:lstStyle/>
        <a:p>
          <a:endParaRPr lang="en-US"/>
        </a:p>
      </dgm:t>
    </dgm:pt>
    <dgm:pt modelId="{A2B16284-5204-4820-8B00-2E96E1D9F41B}">
      <dgm:prSet phldrT="[Text]"/>
      <dgm:spPr/>
      <dgm:t>
        <a:bodyPr/>
        <a:lstStyle/>
        <a:p>
          <a:r>
            <a:rPr lang="bn-BD" b="0" dirty="0" smtClean="0">
              <a:effectLst/>
              <a:latin typeface="NikoshBAN" pitchFamily="2" charset="0"/>
              <a:cs typeface="NikoshBAN" pitchFamily="2" charset="0"/>
            </a:rPr>
            <a:t>নতুন শিখলাম </a:t>
          </a:r>
          <a:endParaRPr lang="en-US" b="0" dirty="0">
            <a:effectLst/>
            <a:latin typeface="NikoshBAN" pitchFamily="2" charset="0"/>
            <a:cs typeface="NikoshBAN" pitchFamily="2" charset="0"/>
          </a:endParaRPr>
        </a:p>
      </dgm:t>
    </dgm:pt>
    <dgm:pt modelId="{DAEAE2A1-83C4-4D9D-98D0-648E5E24D9EB}" type="parTrans" cxnId="{ADF18FAD-37B5-49B8-AA76-D62DAEDCA268}">
      <dgm:prSet/>
      <dgm:spPr/>
      <dgm:t>
        <a:bodyPr/>
        <a:lstStyle/>
        <a:p>
          <a:endParaRPr lang="en-US"/>
        </a:p>
      </dgm:t>
    </dgm:pt>
    <dgm:pt modelId="{828D0016-21C4-4BD7-8B38-77538B740A85}" type="sibTrans" cxnId="{ADF18FAD-37B5-49B8-AA76-D62DAEDCA268}">
      <dgm:prSet/>
      <dgm:spPr/>
      <dgm:t>
        <a:bodyPr/>
        <a:lstStyle/>
        <a:p>
          <a:endParaRPr lang="en-US"/>
        </a:p>
      </dgm:t>
    </dgm:pt>
    <dgm:pt modelId="{7E427CF7-679B-4C3B-BC20-29C712F633F6}">
      <dgm:prSet phldrT="[Text]" custT="1"/>
      <dgm:spPr/>
      <dgm:t>
        <a:bodyPr/>
        <a:lstStyle/>
        <a:p>
          <a:r>
            <a:rPr lang="bn-BD" sz="3200" b="0" dirty="0" smtClean="0">
              <a:effectLst/>
              <a:latin typeface="NikoshBAN" pitchFamily="2" charset="0"/>
              <a:cs typeface="NikoshBAN" pitchFamily="2" charset="0"/>
            </a:rPr>
            <a:t>ল্যাপটপ </a:t>
          </a:r>
          <a:r>
            <a:rPr lang="bn-BD" sz="2800" b="0" dirty="0" smtClean="0">
              <a:effectLst/>
              <a:latin typeface="NikoshBAN" pitchFamily="2" charset="0"/>
              <a:cs typeface="NikoshBAN" pitchFamily="2" charset="0"/>
            </a:rPr>
            <a:t> </a:t>
          </a:r>
          <a:endParaRPr lang="en-US" sz="2800" b="0" dirty="0">
            <a:effectLst/>
            <a:latin typeface="NikoshBAN" pitchFamily="2" charset="0"/>
            <a:cs typeface="NikoshBAN" pitchFamily="2" charset="0"/>
          </a:endParaRPr>
        </a:p>
      </dgm:t>
    </dgm:pt>
    <dgm:pt modelId="{A28D751E-42AE-427F-B10A-E309000B52CD}" type="parTrans" cxnId="{3DF6F4B1-0F68-4271-970C-36B957334537}">
      <dgm:prSet/>
      <dgm:spPr/>
      <dgm:t>
        <a:bodyPr/>
        <a:lstStyle/>
        <a:p>
          <a:endParaRPr lang="en-US" b="0">
            <a:effectLst/>
            <a:latin typeface="NikoshBAN" pitchFamily="2" charset="0"/>
            <a:cs typeface="NikoshBAN" pitchFamily="2" charset="0"/>
          </a:endParaRPr>
        </a:p>
      </dgm:t>
    </dgm:pt>
    <dgm:pt modelId="{F6A42AC1-4127-4F8A-9B5E-C749E33DF57B}" type="sibTrans" cxnId="{3DF6F4B1-0F68-4271-970C-36B957334537}">
      <dgm:prSet/>
      <dgm:spPr/>
      <dgm:t>
        <a:bodyPr/>
        <a:lstStyle/>
        <a:p>
          <a:endParaRPr lang="en-US"/>
        </a:p>
      </dgm:t>
    </dgm:pt>
    <dgm:pt modelId="{78EE66F8-B4DD-4B45-9EBE-1EEF179A92A3}">
      <dgm:prSet phldrT="[Text]" custT="1"/>
      <dgm:spPr/>
      <dgm:t>
        <a:bodyPr/>
        <a:lstStyle/>
        <a:p>
          <a:r>
            <a:rPr lang="bn-BD" sz="3200" b="0" dirty="0" smtClean="0">
              <a:effectLst/>
              <a:latin typeface="NikoshBAN" pitchFamily="2" charset="0"/>
              <a:cs typeface="NikoshBAN" pitchFamily="2" charset="0"/>
            </a:rPr>
            <a:t>ট্যাবলেট</a:t>
          </a:r>
          <a:r>
            <a:rPr lang="bn-BD" sz="5400" b="0" dirty="0" smtClean="0">
              <a:effectLst/>
              <a:latin typeface="NikoshBAN" pitchFamily="2" charset="0"/>
              <a:cs typeface="NikoshBAN" pitchFamily="2" charset="0"/>
            </a:rPr>
            <a:t> </a:t>
          </a:r>
          <a:r>
            <a:rPr lang="bn-BD" sz="2400" b="0" dirty="0" smtClean="0">
              <a:effectLst/>
              <a:latin typeface="NikoshBAN" pitchFamily="2" charset="0"/>
              <a:cs typeface="NikoshBAN" pitchFamily="2" charset="0"/>
            </a:rPr>
            <a:t> </a:t>
          </a:r>
          <a:endParaRPr lang="en-US" sz="2400" b="0" dirty="0">
            <a:effectLst/>
            <a:latin typeface="NikoshBAN" pitchFamily="2" charset="0"/>
            <a:cs typeface="NikoshBAN" pitchFamily="2" charset="0"/>
          </a:endParaRPr>
        </a:p>
      </dgm:t>
    </dgm:pt>
    <dgm:pt modelId="{7DFDB2E6-611D-40FA-8F4E-846A4F9D452D}" type="parTrans" cxnId="{8BC6A7C7-812F-4B10-8723-419CA5CA4AF9}">
      <dgm:prSet/>
      <dgm:spPr/>
      <dgm:t>
        <a:bodyPr/>
        <a:lstStyle/>
        <a:p>
          <a:endParaRPr lang="en-US" b="0">
            <a:effectLst/>
            <a:latin typeface="NikoshBAN" pitchFamily="2" charset="0"/>
            <a:cs typeface="NikoshBAN" pitchFamily="2" charset="0"/>
          </a:endParaRPr>
        </a:p>
      </dgm:t>
    </dgm:pt>
    <dgm:pt modelId="{6399D0AE-0A92-4F93-9863-0D7FFB019168}" type="sibTrans" cxnId="{8BC6A7C7-812F-4B10-8723-419CA5CA4AF9}">
      <dgm:prSet/>
      <dgm:spPr/>
      <dgm:t>
        <a:bodyPr/>
        <a:lstStyle/>
        <a:p>
          <a:endParaRPr lang="en-US"/>
        </a:p>
      </dgm:t>
    </dgm:pt>
    <dgm:pt modelId="{3D38940F-488E-4212-80C6-05757F25C108}">
      <dgm:prSet custT="1"/>
      <dgm:spPr/>
      <dgm:t>
        <a:bodyPr/>
        <a:lstStyle/>
        <a:p>
          <a:r>
            <a:rPr lang="bn-BD" sz="3200" b="0" dirty="0" smtClean="0">
              <a:effectLst/>
              <a:latin typeface="NikoshBAN" pitchFamily="2" charset="0"/>
              <a:cs typeface="NikoshBAN" pitchFamily="2" charset="0"/>
            </a:rPr>
            <a:t>নোটবুক   </a:t>
          </a:r>
          <a:endParaRPr lang="en-US" sz="3200" b="0" dirty="0">
            <a:effectLst/>
            <a:latin typeface="NikoshBAN" pitchFamily="2" charset="0"/>
            <a:cs typeface="NikoshBAN" pitchFamily="2" charset="0"/>
          </a:endParaRPr>
        </a:p>
      </dgm:t>
    </dgm:pt>
    <dgm:pt modelId="{E8B66E16-4FC4-4615-9350-1385C51FAEF1}" type="parTrans" cxnId="{33E23012-00D3-4C61-BDBB-0A13DE6965B1}">
      <dgm:prSet/>
      <dgm:spPr/>
      <dgm:t>
        <a:bodyPr/>
        <a:lstStyle/>
        <a:p>
          <a:endParaRPr lang="en-US" b="0">
            <a:effectLst/>
            <a:latin typeface="NikoshBAN" pitchFamily="2" charset="0"/>
            <a:cs typeface="NikoshBAN" pitchFamily="2" charset="0"/>
          </a:endParaRPr>
        </a:p>
      </dgm:t>
    </dgm:pt>
    <dgm:pt modelId="{34328886-FB14-4BC1-99AA-C496368C8CFD}" type="sibTrans" cxnId="{33E23012-00D3-4C61-BDBB-0A13DE6965B1}">
      <dgm:prSet/>
      <dgm:spPr/>
      <dgm:t>
        <a:bodyPr/>
        <a:lstStyle/>
        <a:p>
          <a:endParaRPr lang="en-US"/>
        </a:p>
      </dgm:t>
    </dgm:pt>
    <dgm:pt modelId="{560B81CE-8C10-4F7D-B071-C14708E2ECB9}">
      <dgm:prSet custT="1"/>
      <dgm:spPr/>
      <dgm:t>
        <a:bodyPr/>
        <a:lstStyle/>
        <a:p>
          <a:r>
            <a:rPr lang="bn-BD" sz="3200" b="0" dirty="0" smtClean="0">
              <a:effectLst/>
              <a:latin typeface="NikoshBAN" pitchFamily="2" charset="0"/>
              <a:cs typeface="NikoshBAN" pitchFamily="2" charset="0"/>
            </a:rPr>
            <a:t>স্মার্ট ফোন </a:t>
          </a:r>
          <a:endParaRPr lang="en-US" sz="3200" b="0" dirty="0">
            <a:effectLst/>
            <a:latin typeface="NikoshBAN" pitchFamily="2" charset="0"/>
            <a:cs typeface="NikoshBAN" pitchFamily="2" charset="0"/>
          </a:endParaRPr>
        </a:p>
      </dgm:t>
    </dgm:pt>
    <dgm:pt modelId="{32B00823-4F7C-482A-ADFA-AB9FD63F580F}" type="parTrans" cxnId="{B784BFA0-49A3-44AF-B2C4-5E232E96D9C1}">
      <dgm:prSet/>
      <dgm:spPr/>
      <dgm:t>
        <a:bodyPr/>
        <a:lstStyle/>
        <a:p>
          <a:endParaRPr lang="en-US" b="0">
            <a:effectLst/>
            <a:latin typeface="NikoshBAN" pitchFamily="2" charset="0"/>
            <a:cs typeface="NikoshBAN" pitchFamily="2" charset="0"/>
          </a:endParaRPr>
        </a:p>
      </dgm:t>
    </dgm:pt>
    <dgm:pt modelId="{D11F8926-2287-40FE-B25A-91B8D5CE4CD5}" type="sibTrans" cxnId="{B784BFA0-49A3-44AF-B2C4-5E232E96D9C1}">
      <dgm:prSet/>
      <dgm:spPr/>
      <dgm:t>
        <a:bodyPr/>
        <a:lstStyle/>
        <a:p>
          <a:endParaRPr lang="en-US"/>
        </a:p>
      </dgm:t>
    </dgm:pt>
    <dgm:pt modelId="{F061D2DC-ACB5-4CCF-9077-4DA54B882992}">
      <dgm:prSet custT="1"/>
      <dgm:spPr/>
      <dgm:t>
        <a:bodyPr/>
        <a:lstStyle/>
        <a:p>
          <a:r>
            <a:rPr lang="bn-BD" sz="3200" b="0" dirty="0" smtClean="0">
              <a:effectLst/>
              <a:latin typeface="NikoshBAN" pitchFamily="2" charset="0"/>
              <a:cs typeface="NikoshBAN" pitchFamily="2" charset="0"/>
            </a:rPr>
            <a:t>ই-মেইল</a:t>
          </a:r>
          <a:endParaRPr lang="en-US" sz="3200" b="0" dirty="0">
            <a:effectLst/>
            <a:latin typeface="NikoshBAN" pitchFamily="2" charset="0"/>
            <a:cs typeface="NikoshBAN" pitchFamily="2" charset="0"/>
          </a:endParaRPr>
        </a:p>
      </dgm:t>
    </dgm:pt>
    <dgm:pt modelId="{C58639A7-D929-4DB4-9B6F-FB05CA75837A}" type="parTrans" cxnId="{03AAA6A3-F4A5-41F4-BDE0-FE2474983E08}">
      <dgm:prSet/>
      <dgm:spPr/>
      <dgm:t>
        <a:bodyPr/>
        <a:lstStyle/>
        <a:p>
          <a:endParaRPr lang="en-US" b="0">
            <a:effectLst/>
            <a:latin typeface="NikoshBAN" pitchFamily="2" charset="0"/>
            <a:cs typeface="NikoshBAN" pitchFamily="2" charset="0"/>
          </a:endParaRPr>
        </a:p>
      </dgm:t>
    </dgm:pt>
    <dgm:pt modelId="{7D67722F-72E4-4382-AA7B-A99C549A4AD2}" type="sibTrans" cxnId="{03AAA6A3-F4A5-41F4-BDE0-FE2474983E08}">
      <dgm:prSet/>
      <dgm:spPr/>
      <dgm:t>
        <a:bodyPr/>
        <a:lstStyle/>
        <a:p>
          <a:endParaRPr lang="en-US"/>
        </a:p>
      </dgm:t>
    </dgm:pt>
    <dgm:pt modelId="{87605124-E0A3-4BAE-B666-19C1762C90E4}">
      <dgm:prSet custT="1"/>
      <dgm:spPr/>
      <dgm:t>
        <a:bodyPr/>
        <a:lstStyle/>
        <a:p>
          <a:r>
            <a:rPr lang="bn-BD" sz="3600" b="0" dirty="0" smtClean="0">
              <a:effectLst/>
              <a:latin typeface="NikoshBAN" pitchFamily="2" charset="0"/>
              <a:cs typeface="NikoshBAN" pitchFamily="2" charset="0"/>
            </a:rPr>
            <a:t>চ্যাটিং</a:t>
          </a:r>
          <a:endParaRPr lang="en-US" sz="3600" b="0" dirty="0">
            <a:effectLst/>
            <a:latin typeface="NikoshBAN" pitchFamily="2" charset="0"/>
            <a:cs typeface="NikoshBAN" pitchFamily="2" charset="0"/>
          </a:endParaRPr>
        </a:p>
      </dgm:t>
    </dgm:pt>
    <dgm:pt modelId="{E806518C-03B3-4199-962B-C53BC2341EB8}" type="parTrans" cxnId="{EB43A0B9-51F7-45B8-B976-0426D170A18D}">
      <dgm:prSet/>
      <dgm:spPr/>
      <dgm:t>
        <a:bodyPr/>
        <a:lstStyle/>
        <a:p>
          <a:endParaRPr lang="en-US" b="0">
            <a:effectLst/>
            <a:latin typeface="NikoshBAN" pitchFamily="2" charset="0"/>
            <a:cs typeface="NikoshBAN" pitchFamily="2" charset="0"/>
          </a:endParaRPr>
        </a:p>
      </dgm:t>
    </dgm:pt>
    <dgm:pt modelId="{7B4E7567-4806-425F-8550-6162F2411B44}" type="sibTrans" cxnId="{EB43A0B9-51F7-45B8-B976-0426D170A18D}">
      <dgm:prSet/>
      <dgm:spPr/>
      <dgm:t>
        <a:bodyPr/>
        <a:lstStyle/>
        <a:p>
          <a:endParaRPr lang="en-US"/>
        </a:p>
      </dgm:t>
    </dgm:pt>
    <dgm:pt modelId="{F22B015E-3623-4043-B8EA-2FAEABDAAE8A}" type="pres">
      <dgm:prSet presAssocID="{DC8DEF03-B4B2-4FDE-B53B-80EBB7EA04B7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A2FC1977-93EA-4368-AB42-6517D9C0131F}" type="pres">
      <dgm:prSet presAssocID="{A2B16284-5204-4820-8B00-2E96E1D9F41B}" presName="centerShape" presStyleLbl="node0" presStyleIdx="0" presStyleCnt="1"/>
      <dgm:spPr/>
      <dgm:t>
        <a:bodyPr/>
        <a:lstStyle/>
        <a:p>
          <a:endParaRPr lang="en-US"/>
        </a:p>
      </dgm:t>
    </dgm:pt>
    <dgm:pt modelId="{1681749C-4E77-4AFD-9003-367654AC1151}" type="pres">
      <dgm:prSet presAssocID="{A28D751E-42AE-427F-B10A-E309000B52CD}" presName="Name9" presStyleLbl="parChTrans1D2" presStyleIdx="0" presStyleCnt="6"/>
      <dgm:spPr/>
      <dgm:t>
        <a:bodyPr/>
        <a:lstStyle/>
        <a:p>
          <a:endParaRPr lang="en-US"/>
        </a:p>
      </dgm:t>
    </dgm:pt>
    <dgm:pt modelId="{A86C6B06-0941-465E-B17F-BA522AB9E6C7}" type="pres">
      <dgm:prSet presAssocID="{A28D751E-42AE-427F-B10A-E309000B52CD}" presName="connTx" presStyleLbl="parChTrans1D2" presStyleIdx="0" presStyleCnt="6"/>
      <dgm:spPr/>
      <dgm:t>
        <a:bodyPr/>
        <a:lstStyle/>
        <a:p>
          <a:endParaRPr lang="en-US"/>
        </a:p>
      </dgm:t>
    </dgm:pt>
    <dgm:pt modelId="{C5C0C303-D3AA-42C8-92C9-0A4DCC38D044}" type="pres">
      <dgm:prSet presAssocID="{7E427CF7-679B-4C3B-BC20-29C712F633F6}" presName="node" presStyleLbl="node1" presStyleIdx="0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79D9462-27E7-43BE-9D5E-F3BBE42442CD}" type="pres">
      <dgm:prSet presAssocID="{E8B66E16-4FC4-4615-9350-1385C51FAEF1}" presName="Name9" presStyleLbl="parChTrans1D2" presStyleIdx="1" presStyleCnt="6"/>
      <dgm:spPr/>
      <dgm:t>
        <a:bodyPr/>
        <a:lstStyle/>
        <a:p>
          <a:endParaRPr lang="en-US"/>
        </a:p>
      </dgm:t>
    </dgm:pt>
    <dgm:pt modelId="{106FB81A-DA51-42D1-BE65-DB21B3660AC9}" type="pres">
      <dgm:prSet presAssocID="{E8B66E16-4FC4-4615-9350-1385C51FAEF1}" presName="connTx" presStyleLbl="parChTrans1D2" presStyleIdx="1" presStyleCnt="6"/>
      <dgm:spPr/>
      <dgm:t>
        <a:bodyPr/>
        <a:lstStyle/>
        <a:p>
          <a:endParaRPr lang="en-US"/>
        </a:p>
      </dgm:t>
    </dgm:pt>
    <dgm:pt modelId="{F141CF5C-6D4A-4A9E-A9FE-5FD68496E41C}" type="pres">
      <dgm:prSet presAssocID="{3D38940F-488E-4212-80C6-05757F25C108}" presName="node" presStyleLbl="node1" presStyleIdx="1" presStyleCnt="6" custRadScaleRad="99843" custRadScaleInc="-229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9E1A7B1-081B-4556-AA43-76B6E2C1C4C6}" type="pres">
      <dgm:prSet presAssocID="{C58639A7-D929-4DB4-9B6F-FB05CA75837A}" presName="Name9" presStyleLbl="parChTrans1D2" presStyleIdx="2" presStyleCnt="6"/>
      <dgm:spPr/>
      <dgm:t>
        <a:bodyPr/>
        <a:lstStyle/>
        <a:p>
          <a:endParaRPr lang="en-US"/>
        </a:p>
      </dgm:t>
    </dgm:pt>
    <dgm:pt modelId="{A3F81845-942A-476E-877B-59C32E40D2E9}" type="pres">
      <dgm:prSet presAssocID="{C58639A7-D929-4DB4-9B6F-FB05CA75837A}" presName="connTx" presStyleLbl="parChTrans1D2" presStyleIdx="2" presStyleCnt="6"/>
      <dgm:spPr/>
      <dgm:t>
        <a:bodyPr/>
        <a:lstStyle/>
        <a:p>
          <a:endParaRPr lang="en-US"/>
        </a:p>
      </dgm:t>
    </dgm:pt>
    <dgm:pt modelId="{70C04FD7-16DC-4BEB-AEE8-482643F60CEC}" type="pres">
      <dgm:prSet presAssocID="{F061D2DC-ACB5-4CCF-9077-4DA54B882992}" presName="node" presStyleLbl="node1" presStyleIdx="2" presStyleCnt="6" custRadScaleRad="92336" custRadScaleInc="-2205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E286627-1C3E-45C5-A8E1-84A44F288EA7}" type="pres">
      <dgm:prSet presAssocID="{E806518C-03B3-4199-962B-C53BC2341EB8}" presName="Name9" presStyleLbl="parChTrans1D2" presStyleIdx="3" presStyleCnt="6"/>
      <dgm:spPr/>
      <dgm:t>
        <a:bodyPr/>
        <a:lstStyle/>
        <a:p>
          <a:endParaRPr lang="en-US"/>
        </a:p>
      </dgm:t>
    </dgm:pt>
    <dgm:pt modelId="{CC39F40B-FF18-4C9E-90B8-FE7DC77B16F0}" type="pres">
      <dgm:prSet presAssocID="{E806518C-03B3-4199-962B-C53BC2341EB8}" presName="connTx" presStyleLbl="parChTrans1D2" presStyleIdx="3" presStyleCnt="6"/>
      <dgm:spPr/>
      <dgm:t>
        <a:bodyPr/>
        <a:lstStyle/>
        <a:p>
          <a:endParaRPr lang="en-US"/>
        </a:p>
      </dgm:t>
    </dgm:pt>
    <dgm:pt modelId="{0A5184D0-EAB4-4748-AA9A-B0290F4C85E6}" type="pres">
      <dgm:prSet presAssocID="{87605124-E0A3-4BAE-B666-19C1762C90E4}" presName="node" presStyleLbl="node1" presStyleIdx="3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309CFB0-EAE2-4F03-BE05-51E59428626D}" type="pres">
      <dgm:prSet presAssocID="{32B00823-4F7C-482A-ADFA-AB9FD63F580F}" presName="Name9" presStyleLbl="parChTrans1D2" presStyleIdx="4" presStyleCnt="6"/>
      <dgm:spPr/>
      <dgm:t>
        <a:bodyPr/>
        <a:lstStyle/>
        <a:p>
          <a:endParaRPr lang="en-US"/>
        </a:p>
      </dgm:t>
    </dgm:pt>
    <dgm:pt modelId="{B908AF94-A127-4B28-AC84-FC94B1F4BBEB}" type="pres">
      <dgm:prSet presAssocID="{32B00823-4F7C-482A-ADFA-AB9FD63F580F}" presName="connTx" presStyleLbl="parChTrans1D2" presStyleIdx="4" presStyleCnt="6"/>
      <dgm:spPr/>
      <dgm:t>
        <a:bodyPr/>
        <a:lstStyle/>
        <a:p>
          <a:endParaRPr lang="en-US"/>
        </a:p>
      </dgm:t>
    </dgm:pt>
    <dgm:pt modelId="{FBF6E047-4CEB-4891-8756-7804FB5A3A04}" type="pres">
      <dgm:prSet presAssocID="{560B81CE-8C10-4F7D-B071-C14708E2ECB9}" presName="node" presStyleLbl="node1" presStyleIdx="4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45B2A9E-5FFF-49C6-981C-452C338E3286}" type="pres">
      <dgm:prSet presAssocID="{7DFDB2E6-611D-40FA-8F4E-846A4F9D452D}" presName="Name9" presStyleLbl="parChTrans1D2" presStyleIdx="5" presStyleCnt="6"/>
      <dgm:spPr/>
      <dgm:t>
        <a:bodyPr/>
        <a:lstStyle/>
        <a:p>
          <a:endParaRPr lang="en-US"/>
        </a:p>
      </dgm:t>
    </dgm:pt>
    <dgm:pt modelId="{609746C2-E8C4-4A0A-A369-8E350DECD456}" type="pres">
      <dgm:prSet presAssocID="{7DFDB2E6-611D-40FA-8F4E-846A4F9D452D}" presName="connTx" presStyleLbl="parChTrans1D2" presStyleIdx="5" presStyleCnt="6"/>
      <dgm:spPr/>
      <dgm:t>
        <a:bodyPr/>
        <a:lstStyle/>
        <a:p>
          <a:endParaRPr lang="en-US"/>
        </a:p>
      </dgm:t>
    </dgm:pt>
    <dgm:pt modelId="{9D6382AA-E4D9-423C-AE60-394B9CF8275A}" type="pres">
      <dgm:prSet presAssocID="{78EE66F8-B4DD-4B45-9EBE-1EEF179A92A3}" presName="node" presStyleLbl="node1" presStyleIdx="5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EB43A0B9-51F7-45B8-B976-0426D170A18D}" srcId="{A2B16284-5204-4820-8B00-2E96E1D9F41B}" destId="{87605124-E0A3-4BAE-B666-19C1762C90E4}" srcOrd="3" destOrd="0" parTransId="{E806518C-03B3-4199-962B-C53BC2341EB8}" sibTransId="{7B4E7567-4806-425F-8550-6162F2411B44}"/>
    <dgm:cxn modelId="{33E23012-00D3-4C61-BDBB-0A13DE6965B1}" srcId="{A2B16284-5204-4820-8B00-2E96E1D9F41B}" destId="{3D38940F-488E-4212-80C6-05757F25C108}" srcOrd="1" destOrd="0" parTransId="{E8B66E16-4FC4-4615-9350-1385C51FAEF1}" sibTransId="{34328886-FB14-4BC1-99AA-C496368C8CFD}"/>
    <dgm:cxn modelId="{3AB7A2EF-8165-4595-B56E-697876CDEA69}" type="presOf" srcId="{A28D751E-42AE-427F-B10A-E309000B52CD}" destId="{1681749C-4E77-4AFD-9003-367654AC1151}" srcOrd="0" destOrd="0" presId="urn:microsoft.com/office/officeart/2005/8/layout/radial1"/>
    <dgm:cxn modelId="{92D62790-94BC-474A-A1C3-6A8DB242B7C4}" type="presOf" srcId="{C58639A7-D929-4DB4-9B6F-FB05CA75837A}" destId="{A3F81845-942A-476E-877B-59C32E40D2E9}" srcOrd="1" destOrd="0" presId="urn:microsoft.com/office/officeart/2005/8/layout/radial1"/>
    <dgm:cxn modelId="{471F557A-59AF-4FD3-BAB0-6D5E6B8881EF}" type="presOf" srcId="{E8B66E16-4FC4-4615-9350-1385C51FAEF1}" destId="{279D9462-27E7-43BE-9D5E-F3BBE42442CD}" srcOrd="0" destOrd="0" presId="urn:microsoft.com/office/officeart/2005/8/layout/radial1"/>
    <dgm:cxn modelId="{786FB66D-358B-4D0A-9512-253443CEAA50}" type="presOf" srcId="{E806518C-03B3-4199-962B-C53BC2341EB8}" destId="{CC39F40B-FF18-4C9E-90B8-FE7DC77B16F0}" srcOrd="1" destOrd="0" presId="urn:microsoft.com/office/officeart/2005/8/layout/radial1"/>
    <dgm:cxn modelId="{BB5784E0-0123-445A-8E98-20381817BB6C}" type="presOf" srcId="{DC8DEF03-B4B2-4FDE-B53B-80EBB7EA04B7}" destId="{F22B015E-3623-4043-B8EA-2FAEABDAAE8A}" srcOrd="0" destOrd="0" presId="urn:microsoft.com/office/officeart/2005/8/layout/radial1"/>
    <dgm:cxn modelId="{D1534039-7B90-41F4-A3E5-C802A878DAF3}" type="presOf" srcId="{7E427CF7-679B-4C3B-BC20-29C712F633F6}" destId="{C5C0C303-D3AA-42C8-92C9-0A4DCC38D044}" srcOrd="0" destOrd="0" presId="urn:microsoft.com/office/officeart/2005/8/layout/radial1"/>
    <dgm:cxn modelId="{03AAA6A3-F4A5-41F4-BDE0-FE2474983E08}" srcId="{A2B16284-5204-4820-8B00-2E96E1D9F41B}" destId="{F061D2DC-ACB5-4CCF-9077-4DA54B882992}" srcOrd="2" destOrd="0" parTransId="{C58639A7-D929-4DB4-9B6F-FB05CA75837A}" sibTransId="{7D67722F-72E4-4382-AA7B-A99C549A4AD2}"/>
    <dgm:cxn modelId="{EF0008AA-41BD-47D7-AB9A-7F8C53F15BDF}" type="presOf" srcId="{78EE66F8-B4DD-4B45-9EBE-1EEF179A92A3}" destId="{9D6382AA-E4D9-423C-AE60-394B9CF8275A}" srcOrd="0" destOrd="0" presId="urn:microsoft.com/office/officeart/2005/8/layout/radial1"/>
    <dgm:cxn modelId="{7F9C3E19-D57B-494E-8CEC-E590D4938C03}" type="presOf" srcId="{3D38940F-488E-4212-80C6-05757F25C108}" destId="{F141CF5C-6D4A-4A9E-A9FE-5FD68496E41C}" srcOrd="0" destOrd="0" presId="urn:microsoft.com/office/officeart/2005/8/layout/radial1"/>
    <dgm:cxn modelId="{14899250-705A-4470-86FA-08B66D612313}" type="presOf" srcId="{87605124-E0A3-4BAE-B666-19C1762C90E4}" destId="{0A5184D0-EAB4-4748-AA9A-B0290F4C85E6}" srcOrd="0" destOrd="0" presId="urn:microsoft.com/office/officeart/2005/8/layout/radial1"/>
    <dgm:cxn modelId="{EB37674E-0798-4CA6-B926-FE78D92316BF}" type="presOf" srcId="{7DFDB2E6-611D-40FA-8F4E-846A4F9D452D}" destId="{609746C2-E8C4-4A0A-A369-8E350DECD456}" srcOrd="1" destOrd="0" presId="urn:microsoft.com/office/officeart/2005/8/layout/radial1"/>
    <dgm:cxn modelId="{C440AADE-68AD-4D34-8828-A9C74206DB1B}" type="presOf" srcId="{E8B66E16-4FC4-4615-9350-1385C51FAEF1}" destId="{106FB81A-DA51-42D1-BE65-DB21B3660AC9}" srcOrd="1" destOrd="0" presId="urn:microsoft.com/office/officeart/2005/8/layout/radial1"/>
    <dgm:cxn modelId="{9B553217-B66D-4CC3-A043-89E0DB069109}" type="presOf" srcId="{7DFDB2E6-611D-40FA-8F4E-846A4F9D452D}" destId="{C45B2A9E-5FFF-49C6-981C-452C338E3286}" srcOrd="0" destOrd="0" presId="urn:microsoft.com/office/officeart/2005/8/layout/radial1"/>
    <dgm:cxn modelId="{5668E8E2-D945-4E03-B112-1ECACE3A4D4A}" type="presOf" srcId="{32B00823-4F7C-482A-ADFA-AB9FD63F580F}" destId="{B908AF94-A127-4B28-AC84-FC94B1F4BBEB}" srcOrd="1" destOrd="0" presId="urn:microsoft.com/office/officeart/2005/8/layout/radial1"/>
    <dgm:cxn modelId="{0242131F-C1DF-4975-9A26-4F4864EA1157}" type="presOf" srcId="{32B00823-4F7C-482A-ADFA-AB9FD63F580F}" destId="{5309CFB0-EAE2-4F03-BE05-51E59428626D}" srcOrd="0" destOrd="0" presId="urn:microsoft.com/office/officeart/2005/8/layout/radial1"/>
    <dgm:cxn modelId="{B3E5340F-AD9B-4592-8971-41043C7B7B52}" type="presOf" srcId="{560B81CE-8C10-4F7D-B071-C14708E2ECB9}" destId="{FBF6E047-4CEB-4891-8756-7804FB5A3A04}" srcOrd="0" destOrd="0" presId="urn:microsoft.com/office/officeart/2005/8/layout/radial1"/>
    <dgm:cxn modelId="{3DF6F4B1-0F68-4271-970C-36B957334537}" srcId="{A2B16284-5204-4820-8B00-2E96E1D9F41B}" destId="{7E427CF7-679B-4C3B-BC20-29C712F633F6}" srcOrd="0" destOrd="0" parTransId="{A28D751E-42AE-427F-B10A-E309000B52CD}" sibTransId="{F6A42AC1-4127-4F8A-9B5E-C749E33DF57B}"/>
    <dgm:cxn modelId="{AE04D124-0569-4384-BFBC-B59F2535929E}" type="presOf" srcId="{E806518C-03B3-4199-962B-C53BC2341EB8}" destId="{6E286627-1C3E-45C5-A8E1-84A44F288EA7}" srcOrd="0" destOrd="0" presId="urn:microsoft.com/office/officeart/2005/8/layout/radial1"/>
    <dgm:cxn modelId="{8BC6A7C7-812F-4B10-8723-419CA5CA4AF9}" srcId="{A2B16284-5204-4820-8B00-2E96E1D9F41B}" destId="{78EE66F8-B4DD-4B45-9EBE-1EEF179A92A3}" srcOrd="5" destOrd="0" parTransId="{7DFDB2E6-611D-40FA-8F4E-846A4F9D452D}" sibTransId="{6399D0AE-0A92-4F93-9863-0D7FFB019168}"/>
    <dgm:cxn modelId="{EBFA14DD-126C-4B6C-BF81-513FC727734C}" type="presOf" srcId="{C58639A7-D929-4DB4-9B6F-FB05CA75837A}" destId="{29E1A7B1-081B-4556-AA43-76B6E2C1C4C6}" srcOrd="0" destOrd="0" presId="urn:microsoft.com/office/officeart/2005/8/layout/radial1"/>
    <dgm:cxn modelId="{A0545FFC-D883-495E-976B-D93B465B704A}" type="presOf" srcId="{F061D2DC-ACB5-4CCF-9077-4DA54B882992}" destId="{70C04FD7-16DC-4BEB-AEE8-482643F60CEC}" srcOrd="0" destOrd="0" presId="urn:microsoft.com/office/officeart/2005/8/layout/radial1"/>
    <dgm:cxn modelId="{1CAA3F8D-39DB-448E-B83C-B4087100263B}" type="presOf" srcId="{A2B16284-5204-4820-8B00-2E96E1D9F41B}" destId="{A2FC1977-93EA-4368-AB42-6517D9C0131F}" srcOrd="0" destOrd="0" presId="urn:microsoft.com/office/officeart/2005/8/layout/radial1"/>
    <dgm:cxn modelId="{ADF18FAD-37B5-49B8-AA76-D62DAEDCA268}" srcId="{DC8DEF03-B4B2-4FDE-B53B-80EBB7EA04B7}" destId="{A2B16284-5204-4820-8B00-2E96E1D9F41B}" srcOrd="0" destOrd="0" parTransId="{DAEAE2A1-83C4-4D9D-98D0-648E5E24D9EB}" sibTransId="{828D0016-21C4-4BD7-8B38-77538B740A85}"/>
    <dgm:cxn modelId="{B784BFA0-49A3-44AF-B2C4-5E232E96D9C1}" srcId="{A2B16284-5204-4820-8B00-2E96E1D9F41B}" destId="{560B81CE-8C10-4F7D-B071-C14708E2ECB9}" srcOrd="4" destOrd="0" parTransId="{32B00823-4F7C-482A-ADFA-AB9FD63F580F}" sibTransId="{D11F8926-2287-40FE-B25A-91B8D5CE4CD5}"/>
    <dgm:cxn modelId="{BDBADAAE-D625-4F17-94F4-73EEE0C88A57}" type="presOf" srcId="{A28D751E-42AE-427F-B10A-E309000B52CD}" destId="{A86C6B06-0941-465E-B17F-BA522AB9E6C7}" srcOrd="1" destOrd="0" presId="urn:microsoft.com/office/officeart/2005/8/layout/radial1"/>
    <dgm:cxn modelId="{F0745142-CBAB-493E-BE70-B891551A1F21}" type="presParOf" srcId="{F22B015E-3623-4043-B8EA-2FAEABDAAE8A}" destId="{A2FC1977-93EA-4368-AB42-6517D9C0131F}" srcOrd="0" destOrd="0" presId="urn:microsoft.com/office/officeart/2005/8/layout/radial1"/>
    <dgm:cxn modelId="{BA54A70B-9042-40A4-BDB5-BE2D78D71ECB}" type="presParOf" srcId="{F22B015E-3623-4043-B8EA-2FAEABDAAE8A}" destId="{1681749C-4E77-4AFD-9003-367654AC1151}" srcOrd="1" destOrd="0" presId="urn:microsoft.com/office/officeart/2005/8/layout/radial1"/>
    <dgm:cxn modelId="{32BCCFFE-439E-46A8-90A6-BA14635B8C97}" type="presParOf" srcId="{1681749C-4E77-4AFD-9003-367654AC1151}" destId="{A86C6B06-0941-465E-B17F-BA522AB9E6C7}" srcOrd="0" destOrd="0" presId="urn:microsoft.com/office/officeart/2005/8/layout/radial1"/>
    <dgm:cxn modelId="{A5C6D863-D308-478C-864B-488D411FC4DA}" type="presParOf" srcId="{F22B015E-3623-4043-B8EA-2FAEABDAAE8A}" destId="{C5C0C303-D3AA-42C8-92C9-0A4DCC38D044}" srcOrd="2" destOrd="0" presId="urn:microsoft.com/office/officeart/2005/8/layout/radial1"/>
    <dgm:cxn modelId="{F14EAC0F-CF26-4660-89D1-F0DE0AFB5162}" type="presParOf" srcId="{F22B015E-3623-4043-B8EA-2FAEABDAAE8A}" destId="{279D9462-27E7-43BE-9D5E-F3BBE42442CD}" srcOrd="3" destOrd="0" presId="urn:microsoft.com/office/officeart/2005/8/layout/radial1"/>
    <dgm:cxn modelId="{6AD054B7-B47E-4094-B13D-32852A69FF9D}" type="presParOf" srcId="{279D9462-27E7-43BE-9D5E-F3BBE42442CD}" destId="{106FB81A-DA51-42D1-BE65-DB21B3660AC9}" srcOrd="0" destOrd="0" presId="urn:microsoft.com/office/officeart/2005/8/layout/radial1"/>
    <dgm:cxn modelId="{7BAAEFA8-71C0-4E58-8625-39724DEFE60B}" type="presParOf" srcId="{F22B015E-3623-4043-B8EA-2FAEABDAAE8A}" destId="{F141CF5C-6D4A-4A9E-A9FE-5FD68496E41C}" srcOrd="4" destOrd="0" presId="urn:microsoft.com/office/officeart/2005/8/layout/radial1"/>
    <dgm:cxn modelId="{BA326EB7-EDFB-4845-95ED-FB22125B17CF}" type="presParOf" srcId="{F22B015E-3623-4043-B8EA-2FAEABDAAE8A}" destId="{29E1A7B1-081B-4556-AA43-76B6E2C1C4C6}" srcOrd="5" destOrd="0" presId="urn:microsoft.com/office/officeart/2005/8/layout/radial1"/>
    <dgm:cxn modelId="{AE67A729-A512-413F-870D-75E5F8819BFB}" type="presParOf" srcId="{29E1A7B1-081B-4556-AA43-76B6E2C1C4C6}" destId="{A3F81845-942A-476E-877B-59C32E40D2E9}" srcOrd="0" destOrd="0" presId="urn:microsoft.com/office/officeart/2005/8/layout/radial1"/>
    <dgm:cxn modelId="{67C2E2C6-F713-443C-A314-D9309919427E}" type="presParOf" srcId="{F22B015E-3623-4043-B8EA-2FAEABDAAE8A}" destId="{70C04FD7-16DC-4BEB-AEE8-482643F60CEC}" srcOrd="6" destOrd="0" presId="urn:microsoft.com/office/officeart/2005/8/layout/radial1"/>
    <dgm:cxn modelId="{62B6A143-C7BF-4B58-9945-54C6EDB210DF}" type="presParOf" srcId="{F22B015E-3623-4043-B8EA-2FAEABDAAE8A}" destId="{6E286627-1C3E-45C5-A8E1-84A44F288EA7}" srcOrd="7" destOrd="0" presId="urn:microsoft.com/office/officeart/2005/8/layout/radial1"/>
    <dgm:cxn modelId="{711B1819-AF50-4B4C-8EFD-633B914B46CD}" type="presParOf" srcId="{6E286627-1C3E-45C5-A8E1-84A44F288EA7}" destId="{CC39F40B-FF18-4C9E-90B8-FE7DC77B16F0}" srcOrd="0" destOrd="0" presId="urn:microsoft.com/office/officeart/2005/8/layout/radial1"/>
    <dgm:cxn modelId="{3D58E522-4ED6-40AA-85A9-28EFBD334001}" type="presParOf" srcId="{F22B015E-3623-4043-B8EA-2FAEABDAAE8A}" destId="{0A5184D0-EAB4-4748-AA9A-B0290F4C85E6}" srcOrd="8" destOrd="0" presId="urn:microsoft.com/office/officeart/2005/8/layout/radial1"/>
    <dgm:cxn modelId="{80EAA9CD-E194-4B41-8AC4-AC3C56FECEE7}" type="presParOf" srcId="{F22B015E-3623-4043-B8EA-2FAEABDAAE8A}" destId="{5309CFB0-EAE2-4F03-BE05-51E59428626D}" srcOrd="9" destOrd="0" presId="urn:microsoft.com/office/officeart/2005/8/layout/radial1"/>
    <dgm:cxn modelId="{E352C62D-C102-4598-A52E-D77ED9DC3C4E}" type="presParOf" srcId="{5309CFB0-EAE2-4F03-BE05-51E59428626D}" destId="{B908AF94-A127-4B28-AC84-FC94B1F4BBEB}" srcOrd="0" destOrd="0" presId="urn:microsoft.com/office/officeart/2005/8/layout/radial1"/>
    <dgm:cxn modelId="{A70D26E8-1088-459D-86FF-237B228121C4}" type="presParOf" srcId="{F22B015E-3623-4043-B8EA-2FAEABDAAE8A}" destId="{FBF6E047-4CEB-4891-8756-7804FB5A3A04}" srcOrd="10" destOrd="0" presId="urn:microsoft.com/office/officeart/2005/8/layout/radial1"/>
    <dgm:cxn modelId="{8861438D-4A0A-4533-9AB1-71639CA640E5}" type="presParOf" srcId="{F22B015E-3623-4043-B8EA-2FAEABDAAE8A}" destId="{C45B2A9E-5FFF-49C6-981C-452C338E3286}" srcOrd="11" destOrd="0" presId="urn:microsoft.com/office/officeart/2005/8/layout/radial1"/>
    <dgm:cxn modelId="{9DD55A32-F332-4A38-9D4B-850F45CC1971}" type="presParOf" srcId="{C45B2A9E-5FFF-49C6-981C-452C338E3286}" destId="{609746C2-E8C4-4A0A-A369-8E350DECD456}" srcOrd="0" destOrd="0" presId="urn:microsoft.com/office/officeart/2005/8/layout/radial1"/>
    <dgm:cxn modelId="{5B6213D3-875A-4B7C-B21D-E3CCECD375ED}" type="presParOf" srcId="{F22B015E-3623-4043-B8EA-2FAEABDAAE8A}" destId="{9D6382AA-E4D9-423C-AE60-394B9CF8275A}" srcOrd="12" destOrd="0" presId="urn:microsoft.com/office/officeart/2005/8/layout/radial1"/>
  </dgm:cxnLst>
  <dgm:bg/>
  <dgm:whole/>
  <dgm:extLst>
    <a:ext uri="http://schemas.microsoft.com/office/drawing/2008/diagram">
      <dsp:dataModelExt xmlns=""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2FC1977-93EA-4368-AB42-6517D9C0131F}">
      <dsp:nvSpPr>
        <dsp:cNvPr id="0" name=""/>
        <dsp:cNvSpPr/>
      </dsp:nvSpPr>
      <dsp:spPr>
        <a:xfrm>
          <a:off x="3273502" y="2092402"/>
          <a:ext cx="1606394" cy="1606394"/>
        </a:xfrm>
        <a:prstGeom prst="ellipse">
          <a:avLst/>
        </a:prstGeom>
        <a:gradFill rotWithShape="0">
          <a:gsLst>
            <a:gs pos="0">
              <a:schemeClr val="accent2">
                <a:shade val="80000"/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2">
                <a:shade val="80000"/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2">
                <a:shade val="80000"/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1590" tIns="21590" rIns="21590" bIns="21590" numCol="1" spcCol="1270" anchor="ctr" anchorCtr="0">
          <a:noAutofit/>
        </a:bodyPr>
        <a:lstStyle/>
        <a:p>
          <a:pPr lvl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3400" b="0" kern="1200" dirty="0" smtClean="0">
              <a:effectLst/>
              <a:latin typeface="NikoshBAN" pitchFamily="2" charset="0"/>
              <a:cs typeface="NikoshBAN" pitchFamily="2" charset="0"/>
            </a:rPr>
            <a:t>নতুন শিখলাম </a:t>
          </a:r>
          <a:endParaRPr lang="en-US" sz="3400" b="0" kern="1200" dirty="0">
            <a:effectLst/>
            <a:latin typeface="NikoshBAN" pitchFamily="2" charset="0"/>
            <a:cs typeface="NikoshBAN" pitchFamily="2" charset="0"/>
          </a:endParaRPr>
        </a:p>
      </dsp:txBody>
      <dsp:txXfrm>
        <a:off x="3508753" y="2327653"/>
        <a:ext cx="1135892" cy="1135892"/>
      </dsp:txXfrm>
    </dsp:sp>
    <dsp:sp modelId="{1681749C-4E77-4AFD-9003-367654AC1151}">
      <dsp:nvSpPr>
        <dsp:cNvPr id="0" name=""/>
        <dsp:cNvSpPr/>
      </dsp:nvSpPr>
      <dsp:spPr>
        <a:xfrm rot="16200000">
          <a:off x="3835594" y="1833565"/>
          <a:ext cx="482210" cy="35463"/>
        </a:xfrm>
        <a:custGeom>
          <a:avLst/>
          <a:gdLst/>
          <a:ahLst/>
          <a:cxnLst/>
          <a:rect l="0" t="0" r="0" b="0"/>
          <a:pathLst>
            <a:path>
              <a:moveTo>
                <a:pt x="0" y="17731"/>
              </a:moveTo>
              <a:lnTo>
                <a:pt x="482210" y="17731"/>
              </a:lnTo>
            </a:path>
          </a:pathLst>
        </a:custGeom>
        <a:noFill/>
        <a:ln w="25400" cap="flat" cmpd="sng" algn="ctr">
          <a:solidFill>
            <a:schemeClr val="accent2">
              <a:tint val="99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b="0" kern="1200">
            <a:effectLst/>
            <a:latin typeface="NikoshBAN" pitchFamily="2" charset="0"/>
            <a:cs typeface="NikoshBAN" pitchFamily="2" charset="0"/>
          </a:endParaRPr>
        </a:p>
      </dsp:txBody>
      <dsp:txXfrm>
        <a:off x="4064644" y="1839241"/>
        <a:ext cx="24110" cy="24110"/>
      </dsp:txXfrm>
    </dsp:sp>
    <dsp:sp modelId="{C5C0C303-D3AA-42C8-92C9-0A4DCC38D044}">
      <dsp:nvSpPr>
        <dsp:cNvPr id="0" name=""/>
        <dsp:cNvSpPr/>
      </dsp:nvSpPr>
      <dsp:spPr>
        <a:xfrm>
          <a:off x="3273502" y="3796"/>
          <a:ext cx="1606394" cy="1606394"/>
        </a:xfrm>
        <a:prstGeom prst="ellipse">
          <a:avLst/>
        </a:prstGeom>
        <a:gradFill rotWithShape="0">
          <a:gsLst>
            <a:gs pos="0">
              <a:schemeClr val="accent2">
                <a:shade val="80000"/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2">
                <a:shade val="80000"/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2">
                <a:shade val="80000"/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3200" b="0" kern="1200" dirty="0" smtClean="0">
              <a:effectLst/>
              <a:latin typeface="NikoshBAN" pitchFamily="2" charset="0"/>
              <a:cs typeface="NikoshBAN" pitchFamily="2" charset="0"/>
            </a:rPr>
            <a:t>ল্যাপটপ </a:t>
          </a:r>
          <a:r>
            <a:rPr lang="bn-BD" sz="2800" b="0" kern="1200" dirty="0" smtClean="0">
              <a:effectLst/>
              <a:latin typeface="NikoshBAN" pitchFamily="2" charset="0"/>
              <a:cs typeface="NikoshBAN" pitchFamily="2" charset="0"/>
            </a:rPr>
            <a:t> </a:t>
          </a:r>
          <a:endParaRPr lang="en-US" sz="2800" b="0" kern="1200" dirty="0">
            <a:effectLst/>
            <a:latin typeface="NikoshBAN" pitchFamily="2" charset="0"/>
            <a:cs typeface="NikoshBAN" pitchFamily="2" charset="0"/>
          </a:endParaRPr>
        </a:p>
      </dsp:txBody>
      <dsp:txXfrm>
        <a:off x="3508753" y="239047"/>
        <a:ext cx="1135892" cy="1135892"/>
      </dsp:txXfrm>
    </dsp:sp>
    <dsp:sp modelId="{279D9462-27E7-43BE-9D5E-F3BBE42442CD}">
      <dsp:nvSpPr>
        <dsp:cNvPr id="0" name=""/>
        <dsp:cNvSpPr/>
      </dsp:nvSpPr>
      <dsp:spPr>
        <a:xfrm rot="19758618">
          <a:off x="4733866" y="2345704"/>
          <a:ext cx="478931" cy="35463"/>
        </a:xfrm>
        <a:custGeom>
          <a:avLst/>
          <a:gdLst/>
          <a:ahLst/>
          <a:cxnLst/>
          <a:rect l="0" t="0" r="0" b="0"/>
          <a:pathLst>
            <a:path>
              <a:moveTo>
                <a:pt x="0" y="17731"/>
              </a:moveTo>
              <a:lnTo>
                <a:pt x="478931" y="17731"/>
              </a:lnTo>
            </a:path>
          </a:pathLst>
        </a:custGeom>
        <a:noFill/>
        <a:ln w="25400" cap="flat" cmpd="sng" algn="ctr">
          <a:solidFill>
            <a:schemeClr val="accent2">
              <a:tint val="99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b="0" kern="1200">
            <a:effectLst/>
            <a:latin typeface="NikoshBAN" pitchFamily="2" charset="0"/>
            <a:cs typeface="NikoshBAN" pitchFamily="2" charset="0"/>
          </a:endParaRPr>
        </a:p>
      </dsp:txBody>
      <dsp:txXfrm>
        <a:off x="4961358" y="2351463"/>
        <a:ext cx="23946" cy="23946"/>
      </dsp:txXfrm>
    </dsp:sp>
    <dsp:sp modelId="{F141CF5C-6D4A-4A9E-A9FE-5FD68496E41C}">
      <dsp:nvSpPr>
        <dsp:cNvPr id="0" name=""/>
        <dsp:cNvSpPr/>
      </dsp:nvSpPr>
      <dsp:spPr>
        <a:xfrm>
          <a:off x="5066766" y="1028076"/>
          <a:ext cx="1606394" cy="1606394"/>
        </a:xfrm>
        <a:prstGeom prst="ellipse">
          <a:avLst/>
        </a:prstGeom>
        <a:gradFill rotWithShape="0">
          <a:gsLst>
            <a:gs pos="0">
              <a:schemeClr val="accent2">
                <a:shade val="80000"/>
                <a:hueOff val="-7174"/>
                <a:satOff val="-805"/>
                <a:lumOff val="5136"/>
                <a:alphaOff val="0"/>
                <a:tint val="50000"/>
                <a:satMod val="300000"/>
              </a:schemeClr>
            </a:gs>
            <a:gs pos="35000">
              <a:schemeClr val="accent2">
                <a:shade val="80000"/>
                <a:hueOff val="-7174"/>
                <a:satOff val="-805"/>
                <a:lumOff val="5136"/>
                <a:alphaOff val="0"/>
                <a:tint val="37000"/>
                <a:satMod val="300000"/>
              </a:schemeClr>
            </a:gs>
            <a:gs pos="100000">
              <a:schemeClr val="accent2">
                <a:shade val="80000"/>
                <a:hueOff val="-7174"/>
                <a:satOff val="-805"/>
                <a:lumOff val="5136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3200" b="0" kern="1200" dirty="0" smtClean="0">
              <a:effectLst/>
              <a:latin typeface="NikoshBAN" pitchFamily="2" charset="0"/>
              <a:cs typeface="NikoshBAN" pitchFamily="2" charset="0"/>
            </a:rPr>
            <a:t>নোটবুক   </a:t>
          </a:r>
          <a:endParaRPr lang="en-US" sz="3200" b="0" kern="1200" dirty="0">
            <a:effectLst/>
            <a:latin typeface="NikoshBAN" pitchFamily="2" charset="0"/>
            <a:cs typeface="NikoshBAN" pitchFamily="2" charset="0"/>
          </a:endParaRPr>
        </a:p>
      </dsp:txBody>
      <dsp:txXfrm>
        <a:off x="5302017" y="1263327"/>
        <a:ext cx="1135892" cy="1135892"/>
      </dsp:txXfrm>
    </dsp:sp>
    <dsp:sp modelId="{29E1A7B1-081B-4556-AA43-76B6E2C1C4C6}">
      <dsp:nvSpPr>
        <dsp:cNvPr id="0" name=""/>
        <dsp:cNvSpPr/>
      </dsp:nvSpPr>
      <dsp:spPr>
        <a:xfrm rot="1403082">
          <a:off x="4800693" y="3260588"/>
          <a:ext cx="322140" cy="35463"/>
        </a:xfrm>
        <a:custGeom>
          <a:avLst/>
          <a:gdLst/>
          <a:ahLst/>
          <a:cxnLst/>
          <a:rect l="0" t="0" r="0" b="0"/>
          <a:pathLst>
            <a:path>
              <a:moveTo>
                <a:pt x="0" y="17731"/>
              </a:moveTo>
              <a:lnTo>
                <a:pt x="322140" y="17731"/>
              </a:lnTo>
            </a:path>
          </a:pathLst>
        </a:custGeom>
        <a:noFill/>
        <a:ln w="25400" cap="flat" cmpd="sng" algn="ctr">
          <a:solidFill>
            <a:schemeClr val="accent2">
              <a:tint val="99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b="0" kern="1200">
            <a:effectLst/>
            <a:latin typeface="NikoshBAN" pitchFamily="2" charset="0"/>
            <a:cs typeface="NikoshBAN" pitchFamily="2" charset="0"/>
          </a:endParaRPr>
        </a:p>
      </dsp:txBody>
      <dsp:txXfrm>
        <a:off x="4953709" y="3270267"/>
        <a:ext cx="16107" cy="16107"/>
      </dsp:txXfrm>
    </dsp:sp>
    <dsp:sp modelId="{70C04FD7-16DC-4BEB-AEE8-482643F60CEC}">
      <dsp:nvSpPr>
        <dsp:cNvPr id="0" name=""/>
        <dsp:cNvSpPr/>
      </dsp:nvSpPr>
      <dsp:spPr>
        <a:xfrm>
          <a:off x="5043629" y="2857843"/>
          <a:ext cx="1606394" cy="1606394"/>
        </a:xfrm>
        <a:prstGeom prst="ellipse">
          <a:avLst/>
        </a:prstGeom>
        <a:gradFill rotWithShape="0">
          <a:gsLst>
            <a:gs pos="0">
              <a:schemeClr val="accent2">
                <a:shade val="80000"/>
                <a:hueOff val="-14349"/>
                <a:satOff val="-1610"/>
                <a:lumOff val="10272"/>
                <a:alphaOff val="0"/>
                <a:tint val="50000"/>
                <a:satMod val="300000"/>
              </a:schemeClr>
            </a:gs>
            <a:gs pos="35000">
              <a:schemeClr val="accent2">
                <a:shade val="80000"/>
                <a:hueOff val="-14349"/>
                <a:satOff val="-1610"/>
                <a:lumOff val="10272"/>
                <a:alphaOff val="0"/>
                <a:tint val="37000"/>
                <a:satMod val="300000"/>
              </a:schemeClr>
            </a:gs>
            <a:gs pos="100000">
              <a:schemeClr val="accent2">
                <a:shade val="80000"/>
                <a:hueOff val="-14349"/>
                <a:satOff val="-1610"/>
                <a:lumOff val="10272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3200" b="0" kern="1200" dirty="0" smtClean="0">
              <a:effectLst/>
              <a:latin typeface="NikoshBAN" pitchFamily="2" charset="0"/>
              <a:cs typeface="NikoshBAN" pitchFamily="2" charset="0"/>
            </a:rPr>
            <a:t>ই-মেইল</a:t>
          </a:r>
          <a:endParaRPr lang="en-US" sz="3200" b="0" kern="1200" dirty="0">
            <a:effectLst/>
            <a:latin typeface="NikoshBAN" pitchFamily="2" charset="0"/>
            <a:cs typeface="NikoshBAN" pitchFamily="2" charset="0"/>
          </a:endParaRPr>
        </a:p>
      </dsp:txBody>
      <dsp:txXfrm>
        <a:off x="5278880" y="3093094"/>
        <a:ext cx="1135892" cy="1135892"/>
      </dsp:txXfrm>
    </dsp:sp>
    <dsp:sp modelId="{6E286627-1C3E-45C5-A8E1-84A44F288EA7}">
      <dsp:nvSpPr>
        <dsp:cNvPr id="0" name=""/>
        <dsp:cNvSpPr/>
      </dsp:nvSpPr>
      <dsp:spPr>
        <a:xfrm rot="5400000">
          <a:off x="3835594" y="3922171"/>
          <a:ext cx="482210" cy="35463"/>
        </a:xfrm>
        <a:custGeom>
          <a:avLst/>
          <a:gdLst/>
          <a:ahLst/>
          <a:cxnLst/>
          <a:rect l="0" t="0" r="0" b="0"/>
          <a:pathLst>
            <a:path>
              <a:moveTo>
                <a:pt x="0" y="17731"/>
              </a:moveTo>
              <a:lnTo>
                <a:pt x="482210" y="17731"/>
              </a:lnTo>
            </a:path>
          </a:pathLst>
        </a:custGeom>
        <a:noFill/>
        <a:ln w="25400" cap="flat" cmpd="sng" algn="ctr">
          <a:solidFill>
            <a:schemeClr val="accent2">
              <a:tint val="99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b="0" kern="1200">
            <a:effectLst/>
            <a:latin typeface="NikoshBAN" pitchFamily="2" charset="0"/>
            <a:cs typeface="NikoshBAN" pitchFamily="2" charset="0"/>
          </a:endParaRPr>
        </a:p>
      </dsp:txBody>
      <dsp:txXfrm>
        <a:off x="4064644" y="3927847"/>
        <a:ext cx="24110" cy="24110"/>
      </dsp:txXfrm>
    </dsp:sp>
    <dsp:sp modelId="{0A5184D0-EAB4-4748-AA9A-B0290F4C85E6}">
      <dsp:nvSpPr>
        <dsp:cNvPr id="0" name=""/>
        <dsp:cNvSpPr/>
      </dsp:nvSpPr>
      <dsp:spPr>
        <a:xfrm>
          <a:off x="3273502" y="4181008"/>
          <a:ext cx="1606394" cy="1606394"/>
        </a:xfrm>
        <a:prstGeom prst="ellipse">
          <a:avLst/>
        </a:prstGeom>
        <a:gradFill rotWithShape="0">
          <a:gsLst>
            <a:gs pos="0">
              <a:schemeClr val="accent2">
                <a:shade val="80000"/>
                <a:hueOff val="-21523"/>
                <a:satOff val="-2414"/>
                <a:lumOff val="15408"/>
                <a:alphaOff val="0"/>
                <a:tint val="50000"/>
                <a:satMod val="300000"/>
              </a:schemeClr>
            </a:gs>
            <a:gs pos="35000">
              <a:schemeClr val="accent2">
                <a:shade val="80000"/>
                <a:hueOff val="-21523"/>
                <a:satOff val="-2414"/>
                <a:lumOff val="15408"/>
                <a:alphaOff val="0"/>
                <a:tint val="37000"/>
                <a:satMod val="300000"/>
              </a:schemeClr>
            </a:gs>
            <a:gs pos="100000">
              <a:schemeClr val="accent2">
                <a:shade val="80000"/>
                <a:hueOff val="-21523"/>
                <a:satOff val="-2414"/>
                <a:lumOff val="15408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3600" b="0" kern="1200" dirty="0" smtClean="0">
              <a:effectLst/>
              <a:latin typeface="NikoshBAN" pitchFamily="2" charset="0"/>
              <a:cs typeface="NikoshBAN" pitchFamily="2" charset="0"/>
            </a:rPr>
            <a:t>চ্যাটিং</a:t>
          </a:r>
          <a:endParaRPr lang="en-US" sz="3600" b="0" kern="1200" dirty="0">
            <a:effectLst/>
            <a:latin typeface="NikoshBAN" pitchFamily="2" charset="0"/>
            <a:cs typeface="NikoshBAN" pitchFamily="2" charset="0"/>
          </a:endParaRPr>
        </a:p>
      </dsp:txBody>
      <dsp:txXfrm>
        <a:off x="3508753" y="4416259"/>
        <a:ext cx="1135892" cy="1135892"/>
      </dsp:txXfrm>
    </dsp:sp>
    <dsp:sp modelId="{5309CFB0-EAE2-4F03-BE05-51E59428626D}">
      <dsp:nvSpPr>
        <dsp:cNvPr id="0" name=""/>
        <dsp:cNvSpPr/>
      </dsp:nvSpPr>
      <dsp:spPr>
        <a:xfrm rot="9000000">
          <a:off x="2931201" y="3400019"/>
          <a:ext cx="482210" cy="35463"/>
        </a:xfrm>
        <a:custGeom>
          <a:avLst/>
          <a:gdLst/>
          <a:ahLst/>
          <a:cxnLst/>
          <a:rect l="0" t="0" r="0" b="0"/>
          <a:pathLst>
            <a:path>
              <a:moveTo>
                <a:pt x="0" y="17731"/>
              </a:moveTo>
              <a:lnTo>
                <a:pt x="482210" y="17731"/>
              </a:lnTo>
            </a:path>
          </a:pathLst>
        </a:custGeom>
        <a:noFill/>
        <a:ln w="25400" cap="flat" cmpd="sng" algn="ctr">
          <a:solidFill>
            <a:schemeClr val="accent2">
              <a:tint val="99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b="0" kern="1200">
            <a:effectLst/>
            <a:latin typeface="NikoshBAN" pitchFamily="2" charset="0"/>
            <a:cs typeface="NikoshBAN" pitchFamily="2" charset="0"/>
          </a:endParaRPr>
        </a:p>
      </dsp:txBody>
      <dsp:txXfrm rot="10800000">
        <a:off x="3160251" y="3405696"/>
        <a:ext cx="24110" cy="24110"/>
      </dsp:txXfrm>
    </dsp:sp>
    <dsp:sp modelId="{FBF6E047-4CEB-4891-8756-7804FB5A3A04}">
      <dsp:nvSpPr>
        <dsp:cNvPr id="0" name=""/>
        <dsp:cNvSpPr/>
      </dsp:nvSpPr>
      <dsp:spPr>
        <a:xfrm>
          <a:off x="1464716" y="3136705"/>
          <a:ext cx="1606394" cy="1606394"/>
        </a:xfrm>
        <a:prstGeom prst="ellipse">
          <a:avLst/>
        </a:prstGeom>
        <a:gradFill rotWithShape="0">
          <a:gsLst>
            <a:gs pos="0">
              <a:schemeClr val="accent2">
                <a:shade val="80000"/>
                <a:hueOff val="-28698"/>
                <a:satOff val="-3219"/>
                <a:lumOff val="20544"/>
                <a:alphaOff val="0"/>
                <a:tint val="50000"/>
                <a:satMod val="300000"/>
              </a:schemeClr>
            </a:gs>
            <a:gs pos="35000">
              <a:schemeClr val="accent2">
                <a:shade val="80000"/>
                <a:hueOff val="-28698"/>
                <a:satOff val="-3219"/>
                <a:lumOff val="20544"/>
                <a:alphaOff val="0"/>
                <a:tint val="37000"/>
                <a:satMod val="300000"/>
              </a:schemeClr>
            </a:gs>
            <a:gs pos="100000">
              <a:schemeClr val="accent2">
                <a:shade val="80000"/>
                <a:hueOff val="-28698"/>
                <a:satOff val="-3219"/>
                <a:lumOff val="20544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3200" b="0" kern="1200" dirty="0" smtClean="0">
              <a:effectLst/>
              <a:latin typeface="NikoshBAN" pitchFamily="2" charset="0"/>
              <a:cs typeface="NikoshBAN" pitchFamily="2" charset="0"/>
            </a:rPr>
            <a:t>স্মার্ট ফোন </a:t>
          </a:r>
          <a:endParaRPr lang="en-US" sz="3200" b="0" kern="1200" dirty="0">
            <a:effectLst/>
            <a:latin typeface="NikoshBAN" pitchFamily="2" charset="0"/>
            <a:cs typeface="NikoshBAN" pitchFamily="2" charset="0"/>
          </a:endParaRPr>
        </a:p>
      </dsp:txBody>
      <dsp:txXfrm>
        <a:off x="1699967" y="3371956"/>
        <a:ext cx="1135892" cy="1135892"/>
      </dsp:txXfrm>
    </dsp:sp>
    <dsp:sp modelId="{C45B2A9E-5FFF-49C6-981C-452C338E3286}">
      <dsp:nvSpPr>
        <dsp:cNvPr id="0" name=""/>
        <dsp:cNvSpPr/>
      </dsp:nvSpPr>
      <dsp:spPr>
        <a:xfrm rot="12600000">
          <a:off x="2931201" y="2355716"/>
          <a:ext cx="482210" cy="35463"/>
        </a:xfrm>
        <a:custGeom>
          <a:avLst/>
          <a:gdLst/>
          <a:ahLst/>
          <a:cxnLst/>
          <a:rect l="0" t="0" r="0" b="0"/>
          <a:pathLst>
            <a:path>
              <a:moveTo>
                <a:pt x="0" y="17731"/>
              </a:moveTo>
              <a:lnTo>
                <a:pt x="482210" y="17731"/>
              </a:lnTo>
            </a:path>
          </a:pathLst>
        </a:custGeom>
        <a:noFill/>
        <a:ln w="25400" cap="flat" cmpd="sng" algn="ctr">
          <a:solidFill>
            <a:schemeClr val="accent2">
              <a:tint val="99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b="0" kern="1200">
            <a:effectLst/>
            <a:latin typeface="NikoshBAN" pitchFamily="2" charset="0"/>
            <a:cs typeface="NikoshBAN" pitchFamily="2" charset="0"/>
          </a:endParaRPr>
        </a:p>
      </dsp:txBody>
      <dsp:txXfrm rot="10800000">
        <a:off x="3160251" y="2361393"/>
        <a:ext cx="24110" cy="24110"/>
      </dsp:txXfrm>
    </dsp:sp>
    <dsp:sp modelId="{9D6382AA-E4D9-423C-AE60-394B9CF8275A}">
      <dsp:nvSpPr>
        <dsp:cNvPr id="0" name=""/>
        <dsp:cNvSpPr/>
      </dsp:nvSpPr>
      <dsp:spPr>
        <a:xfrm>
          <a:off x="1464716" y="1048099"/>
          <a:ext cx="1606394" cy="1606394"/>
        </a:xfrm>
        <a:prstGeom prst="ellipse">
          <a:avLst/>
        </a:prstGeom>
        <a:gradFill rotWithShape="0">
          <a:gsLst>
            <a:gs pos="0">
              <a:schemeClr val="accent2">
                <a:shade val="80000"/>
                <a:hueOff val="-35872"/>
                <a:satOff val="-4024"/>
                <a:lumOff val="25680"/>
                <a:alphaOff val="0"/>
                <a:tint val="50000"/>
                <a:satMod val="300000"/>
              </a:schemeClr>
            </a:gs>
            <a:gs pos="35000">
              <a:schemeClr val="accent2">
                <a:shade val="80000"/>
                <a:hueOff val="-35872"/>
                <a:satOff val="-4024"/>
                <a:lumOff val="25680"/>
                <a:alphaOff val="0"/>
                <a:tint val="37000"/>
                <a:satMod val="300000"/>
              </a:schemeClr>
            </a:gs>
            <a:gs pos="100000">
              <a:schemeClr val="accent2">
                <a:shade val="80000"/>
                <a:hueOff val="-35872"/>
                <a:satOff val="-4024"/>
                <a:lumOff val="2568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3200" b="0" kern="1200" dirty="0" smtClean="0">
              <a:effectLst/>
              <a:latin typeface="NikoshBAN" pitchFamily="2" charset="0"/>
              <a:cs typeface="NikoshBAN" pitchFamily="2" charset="0"/>
            </a:rPr>
            <a:t>ট্যাবলেট</a:t>
          </a:r>
          <a:r>
            <a:rPr lang="bn-BD" sz="5400" b="0" kern="1200" dirty="0" smtClean="0">
              <a:effectLst/>
              <a:latin typeface="NikoshBAN" pitchFamily="2" charset="0"/>
              <a:cs typeface="NikoshBAN" pitchFamily="2" charset="0"/>
            </a:rPr>
            <a:t> </a:t>
          </a:r>
          <a:r>
            <a:rPr lang="bn-BD" sz="2400" b="0" kern="1200" dirty="0" smtClean="0">
              <a:effectLst/>
              <a:latin typeface="NikoshBAN" pitchFamily="2" charset="0"/>
              <a:cs typeface="NikoshBAN" pitchFamily="2" charset="0"/>
            </a:rPr>
            <a:t> </a:t>
          </a:r>
          <a:endParaRPr lang="en-US" sz="2400" b="0" kern="1200" dirty="0">
            <a:effectLst/>
            <a:latin typeface="NikoshBAN" pitchFamily="2" charset="0"/>
            <a:cs typeface="NikoshBAN" pitchFamily="2" charset="0"/>
          </a:endParaRPr>
        </a:p>
      </dsp:txBody>
      <dsp:txXfrm>
        <a:off x="1699967" y="1283350"/>
        <a:ext cx="1135892" cy="113589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1">
  <dgm:title val=""/>
  <dgm:desc val=""/>
  <dgm:catLst>
    <dgm:cat type="relationship" pri="22000"/>
    <dgm:cat type="cycle" pri="1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4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5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op="equ"/>
      <dgm:constr type="sp" refType="w" refFor="ch" refForName="node" fact="0.3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connTx" val="55"/>
      <dgm:constr type="primFontSz" for="des" forName="connTx" refType="primFontSz" refFor="ch" refForName="centerShape" op="lte" fact="0.8"/>
    </dgm:constrLst>
    <dgm:ruleLst/>
    <dgm:forEach name="Name6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</dgm:constrLst>
        <dgm:ruleLst>
          <dgm:rule type="primFontSz" val="5" fact="NaN" max="NaN"/>
        </dgm:ruleLst>
      </dgm:layoutNode>
      <dgm:forEach name="Name7" axis="ch">
        <dgm:forEach name="Name8" axis="self" ptType="parTrans">
          <dgm:layoutNode name="Name9">
            <dgm:alg type="conn">
              <dgm:param type="dim" val="1D"/>
              <dgm:param type="begPts" val="auto"/>
              <dgm:param type="endPts" val="auto"/>
              <dgm:param type="begSty" val="noArr"/>
              <dgm:param type="endSty" val="no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connDist"/>
              <dgm:constr type="userA" for="ch" refType="connDist"/>
              <dgm:constr type="w" val="1"/>
              <dgm:constr type="h" val="5"/>
              <dgm:constr type="begPad"/>
              <dgm:constr type="endPad"/>
            </dgm:constrLst>
            <dgm:ruleLst/>
            <dgm:layoutNode name="connTx">
              <dgm:alg type="tx">
                <dgm:param type="autoTxRot" val="grav"/>
              </dgm:alg>
              <dgm:shape xmlns:r="http://schemas.openxmlformats.org/officeDocument/2006/relationships" type="rect" r:blip="" hideGeom="1">
                <dgm:adjLst/>
              </dgm:shape>
              <dgm:presOf axis="self"/>
              <dgm:constrLst>
                <dgm:constr type="userA"/>
                <dgm:constr type="w" refType="userA" fact="0.05"/>
                <dgm:constr type="h" refType="userA" fact="0.05"/>
                <dgm:constr type="lMarg" val="1"/>
                <dgm:constr type="rMarg" val="1"/>
                <dgm:constr type="tMarg"/>
                <dgm:constr type="bMarg"/>
              </dgm:constrLst>
              <dgm:ruleLst>
                <dgm:rule type="w" val="NaN" fact="0.8" max="NaN"/>
                <dgm:rule type="h" val="NaN" fact="1" max="NaN"/>
                <dgm:rule type="primFontSz" val="5" fact="NaN" max="NaN"/>
              </dgm:ruleLst>
            </dgm:layoutNode>
          </dgm:layoutNode>
        </dgm:forEach>
        <dgm:forEach name="Name10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6E11466-72D5-4838-A168-19A925560854}" type="datetimeFigureOut">
              <a:rPr lang="en-US" smtClean="0"/>
              <a:pPr/>
              <a:t>2/2/2020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6E9BAC9-290E-4BE1-8F9E-DD32596DB70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58284606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IN" dirty="0" smtClean="0"/>
              <a:t>এই</a:t>
            </a:r>
            <a:r>
              <a:rPr lang="bn-IN" baseline="0" dirty="0" smtClean="0"/>
              <a:t> স্লাইডটি দেখিয়ে শুভেচ্ছা  বিনিময় করতে হবে। </a:t>
            </a:r>
            <a:endParaRPr lang="en-US" dirty="0" smtClean="0"/>
          </a:p>
          <a:p>
            <a:r>
              <a:rPr lang="bn-IN" dirty="0" smtClean="0"/>
              <a:t>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E9BAC9-290E-4BE1-8F9E-DD32596DB706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70381233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n-BD" dirty="0" smtClean="0"/>
              <a:t>আইসিটি</a:t>
            </a:r>
            <a:r>
              <a:rPr lang="bn-BD" baseline="0" dirty="0" smtClean="0"/>
              <a:t> ব্যবহার করে ব্যক্তিগত ও সামাজিক জীবনে আমাদের যোগাযোগ সহজ হয়ে গেছে। কিন্তু প্রকৃত পক্ষে এই যোগাযোগ প্রকৃত যোগাযোগ নয়। অনেকে এর জন্য অনেক সময় ব্যয় করছে।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E9BAC9-290E-4BE1-8F9E-DD32596DB706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6225462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n-BD" dirty="0" smtClean="0"/>
              <a:t>শিক্ষার্থীরা</a:t>
            </a:r>
            <a:r>
              <a:rPr lang="bn-BD" baseline="0" dirty="0" smtClean="0"/>
              <a:t> জোড়ায় জোড়ায় বিভক্ত হয়ে ব্যক্তি বা সামাজিক যোগাযোগের মাধ্যম হিসেবে আইসিটি সুবিধাগুলও লিখে শিক্ষককে দেখাবেন।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E9BAC9-290E-4BE1-8F9E-DD32596DB706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61527202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n-BD" dirty="0" smtClean="0"/>
              <a:t>বিনোদনের</a:t>
            </a:r>
            <a:r>
              <a:rPr lang="bn-BD" baseline="0" dirty="0" smtClean="0"/>
              <a:t> ক্ষেত্রে তথ্য ও যোগাযোগ প্রযুক্তির ব্যবহার সম্পর্কে জানবে।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E9BAC9-290E-4BE1-8F9E-DD32596DB706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72315733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n-BD" dirty="0" smtClean="0"/>
              <a:t>মাঠে</a:t>
            </a:r>
            <a:r>
              <a:rPr lang="bn-BD" baseline="0" dirty="0" smtClean="0"/>
              <a:t> না গিয়ে ঘরে বসে খেলাধুলা উপভোগ সম্পর্কে জানবে ও কম্পিউটার গেমস্‌ এর উপকারিতা ও অপকারিতা সম্পর্কে জানবে।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E9BAC9-290E-4BE1-8F9E-DD32596DB706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3848696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r>
              <a:rPr lang="bn-BD" dirty="0" smtClean="0"/>
              <a:t>শিক্ষা</a:t>
            </a:r>
            <a:r>
              <a:rPr lang="bn-IN" dirty="0" smtClean="0"/>
              <a:t>র্থীদের</a:t>
            </a:r>
            <a:r>
              <a:rPr lang="bn-BD" baseline="0" dirty="0" smtClean="0"/>
              <a:t> কয়েকটি দলে বিভক্ত করে দিয়ে দলগত কাজ দিতে হবে।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E9BAC9-290E-4BE1-8F9E-DD32596DB706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38372420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n-BD" dirty="0" smtClean="0">
                <a:latin typeface="NikoshBAN" pitchFamily="2" charset="0"/>
                <a:cs typeface="NikoshBAN" pitchFamily="2" charset="0"/>
              </a:rPr>
              <a:t>শিক্ষার্থীরা</a:t>
            </a:r>
            <a:r>
              <a:rPr lang="bn-BD" baseline="0" dirty="0" smtClean="0">
                <a:latin typeface="NikoshBAN" pitchFamily="2" charset="0"/>
                <a:cs typeface="NikoshBAN" pitchFamily="2" charset="0"/>
              </a:rPr>
              <a:t> উত্তর লেখার পরে শিক্ষক এই সম্ভাব্য সমাধান দেখাবেন। এই সমাধান গুলো বাদেও আরও সমাধান হতে পারে। 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E9BAC9-290E-4BE1-8F9E-DD32596DB706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72309159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n-BD" dirty="0" smtClean="0"/>
              <a:t>তোমারা</a:t>
            </a:r>
            <a:r>
              <a:rPr lang="bn-BD" baseline="0" dirty="0" smtClean="0"/>
              <a:t> এই পাঠ থেকে নতুন কিকি শব্দ শিখলে? এবার স্লাইডটি দেখাতে হবে।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208A84-61FE-4EC9-9A3B-0038E9754109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414239444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n-BD" dirty="0" smtClean="0"/>
              <a:t>উত্তর গুলোর উপরে ক্লিক করলে সঠিক</a:t>
            </a:r>
            <a:r>
              <a:rPr lang="bn-BD" baseline="0" dirty="0" smtClean="0"/>
              <a:t> ও ভূল উত্তর পাওয়া যাবে।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208A84-61FE-4EC9-9A3B-0038E9754109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22024890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BD" dirty="0" smtClean="0"/>
              <a:t>উত্তর গুলোর উপরে ক্লিক করলে সঠিক</a:t>
            </a:r>
            <a:r>
              <a:rPr lang="bn-BD" baseline="0" dirty="0" smtClean="0"/>
              <a:t> ও ভূল উত্তর পাওয়া যাবে। 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208A84-61FE-4EC9-9A3B-0038E9754109}" type="slidenum">
              <a:rPr lang="en-US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52860810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n-BD" dirty="0" smtClean="0"/>
              <a:t>শিক্ষার্থী</a:t>
            </a:r>
            <a:r>
              <a:rPr lang="bn-BD" baseline="0" dirty="0" smtClean="0"/>
              <a:t> নিজে নিজে বাড়ি থেকে কাজটি করে পরবর্তী ক্লাসে জমা দিবেন।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E9BAC9-290E-4BE1-8F9E-DD32596DB706}" type="slidenum">
              <a:rPr lang="en-US" smtClean="0"/>
              <a:pPr/>
              <a:t>19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51070541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n-IN" dirty="0" smtClean="0"/>
              <a:t>এই স্লাইড এর মাধ্যমে</a:t>
            </a:r>
            <a:r>
              <a:rPr lang="bn-IN" baseline="0" dirty="0" smtClean="0"/>
              <a:t> শিক্ষক পরিচিতি ও পাঠ পরিচিতি  থাকবে। এই স্লাইডটি দেখিয়ে বুঝাতে হবে শিক্ষক ও পাঠ সম্পর্কে ধারণা।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E9BAC9-290E-4BE1-8F9E-DD32596DB706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755348312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E9BAC9-290E-4BE1-8F9E-DD32596DB706}" type="slidenum">
              <a:rPr lang="en-US" smtClean="0"/>
              <a:pPr/>
              <a:t>20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50767059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n-BD" dirty="0" smtClean="0"/>
              <a:t>চিত্রগুলো</a:t>
            </a:r>
            <a:r>
              <a:rPr lang="bn-BD" baseline="0" dirty="0" smtClean="0"/>
              <a:t> দেখিয়ে পাঠ ঘোষণ করতে হবে।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208A84-61FE-4EC9-9A3B-0038E9754109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78272848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n-BD" smtClean="0"/>
              <a:t>শিক্ষক</a:t>
            </a:r>
            <a:r>
              <a:rPr lang="bn-BD" baseline="0" smtClean="0"/>
              <a:t>কে মনে </a:t>
            </a:r>
            <a:r>
              <a:rPr lang="bn-BD" baseline="0" dirty="0" smtClean="0"/>
              <a:t>রাখতে হবে যাতে করে পাঠ শেষে শিক্ষার্থীরা শিখনফল অর্জন করতে পারে। তাই শিক্ষণফল অতীব জরুরী।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E9BAC9-290E-4BE1-8F9E-DD32596DB706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423013996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n-BD" dirty="0" smtClean="0">
                <a:latin typeface="NikoshBAN" pitchFamily="2" charset="0"/>
                <a:cs typeface="NikoshBAN" pitchFamily="2" charset="0"/>
              </a:rPr>
              <a:t>এই</a:t>
            </a:r>
            <a:r>
              <a:rPr lang="bn-BD" baseline="0" dirty="0" smtClean="0">
                <a:latin typeface="NikoshBAN" pitchFamily="2" charset="0"/>
                <a:cs typeface="NikoshBAN" pitchFamily="2" charset="0"/>
              </a:rPr>
              <a:t> স্লাইড থেকে উপস্থাপনা শুরু করতে হবে। বিজ্ঞান ও চিকিৎসার ক্ষত্রে আইসিটির ব্যবহার সম্পর্কে জানবে। 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E9BAC9-290E-4BE1-8F9E-DD32596DB706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74057706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n-IN" dirty="0" smtClean="0"/>
              <a:t>বিনোদনে</a:t>
            </a:r>
            <a:r>
              <a:rPr lang="bn-IN" baseline="0" dirty="0" smtClean="0"/>
              <a:t> আইসিটির ব্যবহার সম্পর্কে জানবে।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E9BAC9-290E-4BE1-8F9E-DD32596DB706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66857719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BD" dirty="0" smtClean="0"/>
              <a:t>আমাদের সমাজে আইসিটির</a:t>
            </a:r>
            <a:r>
              <a:rPr lang="bn-BD" baseline="0" dirty="0" smtClean="0"/>
              <a:t> ব্যবহার বলে শেষ করা যায় না। যে ব্যক্তি যত সৃজনশীল সে ব্যক্তি তত আইসিটি ব্যবহার করতে পারবে। 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E9BAC9-290E-4BE1-8F9E-DD32596DB706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60922950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n-IN" dirty="0" smtClean="0"/>
              <a:t>ছবিটি</a:t>
            </a:r>
            <a:r>
              <a:rPr lang="bn-IN" baseline="0" dirty="0" smtClean="0"/>
              <a:t> দেখিয়ে বলতে হবে এখানে কম্পিউটার কি কাজ করছে। নিশ্চয় তথ্য প্রক্রিয়া করছে।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E9BAC9-290E-4BE1-8F9E-DD32596DB706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24263758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n-BD" dirty="0" smtClean="0"/>
              <a:t>বড় কম্পিউটার দিন</a:t>
            </a:r>
            <a:r>
              <a:rPr lang="bn-BD" baseline="0" dirty="0" smtClean="0"/>
              <a:t> দিন আকারে ছোট হলেও কাজের ক্ষমতা দিন দিন বৃদ্ধি পাচ্ছে। মোবাইল ফোনের মাধ্যমেও কম্পিউটারের কাজ গুলো করা যাচ্ছে।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E9BAC9-290E-4BE1-8F9E-DD32596DB706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98047602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56E946-88AC-4F13-81D0-91585390C313}" type="datetimeFigureOut">
              <a:rPr lang="en-US" smtClean="0"/>
              <a:pPr/>
              <a:t>2/2/2020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86681A-C40F-4FD6-9C9B-4E9BB11E6E4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4117341632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0"/>
    </mc:Choice>
    <mc:Fallback>
      <p:transition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56E946-88AC-4F13-81D0-91585390C313}" type="datetimeFigureOut">
              <a:rPr lang="en-US" smtClean="0"/>
              <a:pPr/>
              <a:t>2/2/2020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86681A-C40F-4FD6-9C9B-4E9BB11E6E4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812336825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0"/>
    </mc:Choice>
    <mc:Fallback>
      <p:transition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56E946-88AC-4F13-81D0-91585390C313}" type="datetimeFigureOut">
              <a:rPr lang="en-US" smtClean="0"/>
              <a:pPr/>
              <a:t>2/2/2020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86681A-C40F-4FD6-9C9B-4E9BB11E6E4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849468834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0"/>
    </mc:Choice>
    <mc:Fallback>
      <p:transition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56E946-88AC-4F13-81D0-91585390C313}" type="datetimeFigureOut">
              <a:rPr lang="en-US" smtClean="0"/>
              <a:pPr/>
              <a:t>2/2/2020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86681A-C40F-4FD6-9C9B-4E9BB11E6E4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932993460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0"/>
    </mc:Choice>
    <mc:Fallback>
      <p:transition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56E946-88AC-4F13-81D0-91585390C313}" type="datetimeFigureOut">
              <a:rPr lang="en-US" smtClean="0"/>
              <a:pPr/>
              <a:t>2/2/2020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86681A-C40F-4FD6-9C9B-4E9BB11E6E4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42819153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0"/>
    </mc:Choice>
    <mc:Fallback>
      <p:transition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56E946-88AC-4F13-81D0-91585390C313}" type="datetimeFigureOut">
              <a:rPr lang="en-US" smtClean="0"/>
              <a:pPr/>
              <a:t>2/2/2020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86681A-C40F-4FD6-9C9B-4E9BB11E6E4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378598729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0"/>
    </mc:Choice>
    <mc:Fallback>
      <p:transition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56E946-88AC-4F13-81D0-91585390C313}" type="datetimeFigureOut">
              <a:rPr lang="en-US" smtClean="0"/>
              <a:pPr/>
              <a:t>2/2/2020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86681A-C40F-4FD6-9C9B-4E9BB11E6E4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4183404835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0"/>
    </mc:Choice>
    <mc:Fallback>
      <p:transition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56E946-88AC-4F13-81D0-91585390C313}" type="datetimeFigureOut">
              <a:rPr lang="en-US" smtClean="0"/>
              <a:pPr/>
              <a:t>2/2/2020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86681A-C40F-4FD6-9C9B-4E9BB11E6E4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4175629826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0"/>
    </mc:Choice>
    <mc:Fallback>
      <p:transition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56E946-88AC-4F13-81D0-91585390C313}" type="datetimeFigureOut">
              <a:rPr lang="en-US" smtClean="0"/>
              <a:pPr/>
              <a:t>2/2/2020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86681A-C40F-4FD6-9C9B-4E9BB11E6E4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541410433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0"/>
    </mc:Choice>
    <mc:Fallback>
      <p:transition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56E946-88AC-4F13-81D0-91585390C313}" type="datetimeFigureOut">
              <a:rPr lang="en-US" smtClean="0"/>
              <a:pPr/>
              <a:t>2/2/2020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86681A-C40F-4FD6-9C9B-4E9BB11E6E4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665240578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0"/>
    </mc:Choice>
    <mc:Fallback>
      <p:transition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56E946-88AC-4F13-81D0-91585390C313}" type="datetimeFigureOut">
              <a:rPr lang="en-US" smtClean="0"/>
              <a:pPr/>
              <a:t>2/2/2020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86681A-C40F-4FD6-9C9B-4E9BB11E6E4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031003126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0"/>
    </mc:Choice>
    <mc:Fallback>
      <p:transition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F56E946-88AC-4F13-81D0-91585390C313}" type="datetimeFigureOut">
              <a:rPr lang="en-US" smtClean="0"/>
              <a:pPr/>
              <a:t>2/2/2020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86681A-C40F-4FD6-9C9B-4E9BB11E6E4A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8832" y="5326099"/>
            <a:ext cx="2045168" cy="1531901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7193143" y="301478"/>
            <a:ext cx="2187218" cy="1638301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1" y="27019"/>
            <a:ext cx="1752600" cy="1312758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-279644" y="4909099"/>
            <a:ext cx="2228545" cy="1669257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2265134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>
    <mc:Choice xmlns="" xmlns:p14="http://schemas.microsoft.com/office/powerpoint/2010/main" Requires="p14">
      <p:transition p14:dur="0"/>
    </mc:Choice>
    <mc:Fallback>
      <p:transition/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gi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0.png"/><Relationship Id="rId4" Type="http://schemas.openxmlformats.org/officeDocument/2006/relationships/image" Target="../media/image19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5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7" Type="http://schemas.openxmlformats.org/officeDocument/2006/relationships/image" Target="../media/image17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1524000" y="304800"/>
            <a:ext cx="5105400" cy="1295400"/>
          </a:xfrm>
          <a:prstGeom prst="roundRect">
            <a:avLst/>
          </a:prstGeom>
          <a:noFill/>
          <a:ln>
            <a:noFill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500" b="1" dirty="0" err="1">
                <a:ln w="0"/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স্বাগতম</a:t>
            </a:r>
            <a:endParaRPr lang="en-GB" sz="11500" b="1" dirty="0">
              <a:ln w="0"/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3600" y="1600199"/>
            <a:ext cx="4343400" cy="5008419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005244945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03718" y="76200"/>
            <a:ext cx="788307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2800" b="1" dirty="0" smtClean="0">
                <a:latin typeface="NikoshBAN" pitchFamily="2" charset="0"/>
                <a:cs typeface="NikoshBAN" pitchFamily="2" charset="0"/>
              </a:rPr>
              <a:t>ব্যক্তিগত বা সামাজিকভাবে  যোগাযোগের ক্ষেত্রে  তথ্য ও যোগাযোগ প্রযুক্তি</a:t>
            </a:r>
            <a:endParaRPr lang="en-US" sz="28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943600" y="3356183"/>
            <a:ext cx="1200150" cy="461665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2400" b="1" dirty="0" smtClean="0">
                <a:latin typeface="NikoshBAN" pitchFamily="2" charset="0"/>
                <a:cs typeface="NikoshBAN" pitchFamily="2" charset="0"/>
              </a:rPr>
              <a:t>এসএমএস </a:t>
            </a:r>
            <a:endParaRPr lang="en-US" sz="24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752600" y="3348335"/>
            <a:ext cx="2133600" cy="461665"/>
          </a:xfrm>
          <a:prstGeom prst="rect">
            <a:avLst/>
          </a:prstGeo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2400" b="1" dirty="0" smtClean="0">
                <a:latin typeface="NikoshBAN" pitchFamily="2" charset="0"/>
                <a:cs typeface="NikoshBAN" pitchFamily="2" charset="0"/>
              </a:rPr>
              <a:t>ই-মেইল  </a:t>
            </a:r>
            <a:endParaRPr lang="en-US" sz="24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818630" y="6204107"/>
            <a:ext cx="1066800" cy="461665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2400" b="1" dirty="0" smtClean="0">
                <a:latin typeface="NikoshBAN" pitchFamily="2" charset="0"/>
                <a:cs typeface="NikoshBAN" pitchFamily="2" charset="0"/>
              </a:rPr>
              <a:t>চ্যাটিং  </a:t>
            </a:r>
            <a:endParaRPr lang="en-US" sz="2400" b="1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5621" y="1045620"/>
            <a:ext cx="3444950" cy="2183878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8744" y="1045620"/>
            <a:ext cx="3359771" cy="2183878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9400" y="3962400"/>
            <a:ext cx="3346691" cy="2133600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</p:spTree>
    <p:extLst>
      <p:ext uri="{BB962C8B-B14F-4D97-AF65-F5344CB8AC3E}">
        <p14:creationId xmlns="" xmlns:p14="http://schemas.microsoft.com/office/powerpoint/2010/main" val="3023727577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9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352800" y="1105403"/>
            <a:ext cx="2775119" cy="830997"/>
          </a:xfrm>
          <a:prstGeom prst="rect">
            <a:avLst/>
          </a:prstGeom>
          <a:ln>
            <a:solidFill>
              <a:schemeClr val="accent6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bn-BD" sz="4800" b="1" dirty="0">
                <a:ea typeface="Calibri"/>
                <a:cs typeface="NikoshBAN"/>
              </a:rPr>
              <a:t>জোড়ায় কাজ </a:t>
            </a:r>
            <a:endParaRPr lang="en-US" sz="4800" b="1" dirty="0">
              <a:ea typeface="Calibri"/>
              <a:cs typeface="Vrinda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868017" y="2667000"/>
            <a:ext cx="7315200" cy="1200329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3600" b="1" dirty="0" smtClean="0">
                <a:latin typeface="NikoshBAN" pitchFamily="2" charset="0"/>
                <a:cs typeface="NikoshBAN" pitchFamily="2" charset="0"/>
              </a:rPr>
              <a:t>ব্যক্তিগত বা সামাজিক যোগাযোগের মাধ্যম হিসেবে তথ্য ও যোগাযোগ প্রযুক্তির সুবিধাগুলো </a:t>
            </a:r>
            <a:r>
              <a:rPr lang="bn-IN" sz="3600" b="1" dirty="0" smtClean="0">
                <a:latin typeface="NikoshBAN" pitchFamily="2" charset="0"/>
                <a:cs typeface="NikoshBAN" pitchFamily="2" charset="0"/>
              </a:rPr>
              <a:t>লে</a:t>
            </a:r>
            <a:r>
              <a:rPr lang="bn-BD" sz="3600" b="1" dirty="0" smtClean="0">
                <a:latin typeface="NikoshBAN" pitchFamily="2" charset="0"/>
                <a:cs typeface="NikoshBAN" pitchFamily="2" charset="0"/>
              </a:rPr>
              <a:t>খ। </a:t>
            </a:r>
            <a:endParaRPr lang="en-US" sz="3600" b="1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494043239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95400" y="304800"/>
            <a:ext cx="6096000" cy="584775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3200" b="1" dirty="0" smtClean="0">
                <a:latin typeface="NikoshBAN" pitchFamily="2" charset="0"/>
                <a:cs typeface="NikoshBAN" pitchFamily="2" charset="0"/>
              </a:rPr>
              <a:t>বিনোদনে তথ্য ও যোগাযোগ প্রযুক্তি </a:t>
            </a:r>
            <a:endParaRPr lang="en-US" sz="32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066800" y="4114800"/>
            <a:ext cx="1686182" cy="52322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2800" b="1" dirty="0" smtClean="0">
                <a:latin typeface="NikoshBAN" pitchFamily="2" charset="0"/>
                <a:cs typeface="NikoshBAN" pitchFamily="2" charset="0"/>
              </a:rPr>
              <a:t>বই পড়া </a:t>
            </a:r>
            <a:endParaRPr lang="en-US" sz="28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697607" y="3653135"/>
            <a:ext cx="2041168" cy="52322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2800" b="1" dirty="0" smtClean="0">
                <a:latin typeface="NikoshBAN" pitchFamily="2" charset="0"/>
                <a:cs typeface="NikoshBAN" pitchFamily="2" charset="0"/>
              </a:rPr>
              <a:t>গান শোনা </a:t>
            </a:r>
            <a:endParaRPr lang="en-US" sz="28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800698" y="5191293"/>
            <a:ext cx="1819302" cy="52322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2800" b="1" dirty="0" smtClean="0">
                <a:latin typeface="NikoshBAN" pitchFamily="2" charset="0"/>
                <a:cs typeface="NikoshBAN" pitchFamily="2" charset="0"/>
              </a:rPr>
              <a:t>সিনেমা দেখা </a:t>
            </a:r>
            <a:endParaRPr lang="en-US" sz="2800" b="1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143001"/>
            <a:ext cx="2782302" cy="28194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08829" y="1162879"/>
            <a:ext cx="3450098" cy="234606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39245" y="3883967"/>
            <a:ext cx="2139167" cy="266080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</p:spTree>
    <p:extLst>
      <p:ext uri="{BB962C8B-B14F-4D97-AF65-F5344CB8AC3E}">
        <p14:creationId xmlns="" xmlns:p14="http://schemas.microsoft.com/office/powerpoint/2010/main" val="2325264811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8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865168" y="240268"/>
            <a:ext cx="5526232" cy="646331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3600" b="1" dirty="0" smtClean="0">
                <a:latin typeface="NikoshBAN" pitchFamily="2" charset="0"/>
                <a:cs typeface="NikoshBAN" pitchFamily="2" charset="0"/>
              </a:rPr>
              <a:t>বিনোদনে তথ্য ও যোগাযোগ প্রযুক্তি </a:t>
            </a:r>
            <a:endParaRPr lang="en-US" sz="36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21946" y="4167808"/>
            <a:ext cx="3238500" cy="461665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2400" b="1" dirty="0" smtClean="0">
                <a:latin typeface="NikoshBAN" pitchFamily="2" charset="0"/>
                <a:cs typeface="NikoshBAN" pitchFamily="2" charset="0"/>
              </a:rPr>
              <a:t>ঘরে বসে খেলা ধুলা উপভোগ </a:t>
            </a:r>
            <a:endParaRPr lang="en-US" sz="24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807528" y="6003758"/>
            <a:ext cx="3124200" cy="461665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2400" b="1" dirty="0" smtClean="0">
                <a:latin typeface="NikoshBAN" pitchFamily="2" charset="0"/>
                <a:cs typeface="NikoshBAN" pitchFamily="2" charset="0"/>
              </a:rPr>
              <a:t>কম্পিউটার গেমস্‌  </a:t>
            </a:r>
            <a:endParaRPr lang="en-US" sz="2400" b="1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482" y="1239288"/>
            <a:ext cx="4143399" cy="2858945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41126" y="2819399"/>
            <a:ext cx="4374274" cy="3029589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</p:spTree>
    <p:extLst>
      <p:ext uri="{BB962C8B-B14F-4D97-AF65-F5344CB8AC3E}">
        <p14:creationId xmlns="" xmlns:p14="http://schemas.microsoft.com/office/powerpoint/2010/main" val="3239897847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1704109" y="304800"/>
            <a:ext cx="5998263" cy="2232563"/>
            <a:chOff x="2376711" y="76200"/>
            <a:chExt cx="6699319" cy="2625437"/>
          </a:xfrm>
        </p:grpSpPr>
        <p:sp>
          <p:nvSpPr>
            <p:cNvPr id="7" name="TextBox 6"/>
            <p:cNvSpPr txBox="1"/>
            <p:nvPr/>
          </p:nvSpPr>
          <p:spPr>
            <a:xfrm>
              <a:off x="5780951" y="730233"/>
              <a:ext cx="3295079" cy="904843"/>
            </a:xfrm>
            <a:prstGeom prst="rect">
              <a:avLst/>
            </a:prstGeom>
            <a:solidFill>
              <a:srgbClr val="00B050"/>
            </a:solidFill>
          </p:spPr>
          <p:txBody>
            <a:bodyPr wrap="square" rtlCol="0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bn-BD" sz="4000" b="1" i="0" u="none" strike="noStrike" kern="1100" cap="all" spc="0" normalizeH="0" baseline="0" noProof="0" dirty="0" smtClean="0">
                  <a:ln w="9000" cmpd="sng">
                    <a:solidFill>
                      <a:srgbClr val="FFC000">
                        <a:shade val="50000"/>
                        <a:satMod val="120000"/>
                      </a:srgbClr>
                    </a:solidFill>
                    <a:prstDash val="solid"/>
                  </a:ln>
                  <a:effectLst>
                    <a:reflection blurRad="12700" stA="28000" endPos="45000" dist="1000" dir="5400000" sy="-100000" algn="bl" rotWithShape="0"/>
                  </a:effectLst>
                  <a:uLnTx/>
                  <a:uFillTx/>
                  <a:latin typeface="SolaimanLipi" pitchFamily="65" charset="0"/>
                  <a:ea typeface="NikoshBAN" pitchFamily="2" charset="0"/>
                  <a:cs typeface="SolaimanLipi" pitchFamily="65" charset="0"/>
                  <a:sym typeface="Wingdings"/>
                </a:rPr>
                <a:t></a:t>
              </a:r>
              <a:r>
                <a:rPr kumimoji="0" lang="bn-BD" sz="4400" b="1" i="0" u="none" strike="noStrike" kern="0" cap="none" spc="0" normalizeH="0" baseline="0" noProof="0" dirty="0" smtClean="0">
                  <a:ln w="1905"/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uLnTx/>
                  <a:uFillTx/>
                  <a:latin typeface="NikoshBAN" pitchFamily="2" charset="0"/>
                  <a:cs typeface="NikoshBAN" pitchFamily="2" charset="0"/>
                </a:rPr>
                <a:t>দল</a:t>
              </a:r>
              <a:r>
                <a:rPr lang="en-US" sz="4400" kern="0" dirty="0" err="1" smtClean="0">
                  <a:ln w="1905"/>
                  <a:latin typeface="NikoshBAN" pitchFamily="2" charset="0"/>
                  <a:cs typeface="NikoshBAN" pitchFamily="2" charset="0"/>
                </a:rPr>
                <a:t>গত</a:t>
              </a:r>
              <a:r>
                <a:rPr lang="en-US" sz="4400" kern="0" dirty="0" smtClean="0">
                  <a:ln w="1905"/>
                  <a:latin typeface="NikoshBAN" pitchFamily="2" charset="0"/>
                  <a:cs typeface="NikoshBAN" pitchFamily="2" charset="0"/>
                </a:rPr>
                <a:t> </a:t>
              </a:r>
              <a:r>
                <a:rPr kumimoji="0" lang="bn-BD" sz="4400" b="1" i="0" u="none" strike="noStrike" kern="0" cap="none" spc="0" normalizeH="0" baseline="0" noProof="0" dirty="0" smtClean="0">
                  <a:ln w="1905"/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uLnTx/>
                  <a:uFillTx/>
                  <a:latin typeface="NikoshBAN" pitchFamily="2" charset="0"/>
                  <a:cs typeface="NikoshBAN" pitchFamily="2" charset="0"/>
                </a:rPr>
                <a:t>কাজ</a:t>
              </a:r>
              <a:r>
                <a:rPr kumimoji="0" lang="en-US" sz="4400" b="1" i="0" u="none" strike="noStrike" kern="0" cap="none" spc="0" normalizeH="0" baseline="0" noProof="0" dirty="0" smtClean="0">
                  <a:ln w="1905"/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uLnTx/>
                  <a:uFillTx/>
                  <a:latin typeface="NikoshBAN" pitchFamily="2" charset="0"/>
                  <a:cs typeface="NikoshBAN" pitchFamily="2" charset="0"/>
                </a:rPr>
                <a:t> </a:t>
              </a:r>
              <a:r>
                <a:rPr kumimoji="0" lang="bn-BD" sz="4400" b="1" i="0" u="none" strike="noStrike" kern="0" cap="none" spc="0" normalizeH="0" baseline="0" noProof="0" dirty="0" smtClean="0">
                  <a:ln w="1905"/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uLnTx/>
                  <a:uFillTx/>
                  <a:latin typeface="NikoshBAN" pitchFamily="2" charset="0"/>
                  <a:cs typeface="NikoshBAN" pitchFamily="2" charset="0"/>
                </a:rPr>
                <a:t> </a:t>
              </a:r>
              <a:endParaRPr kumimoji="0" lang="en-US" sz="4400" b="1" i="0" u="none" strike="noStrike" kern="0" cap="none" spc="0" normalizeH="0" baseline="0" noProof="0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NikoshBAN" pitchFamily="2" charset="0"/>
                <a:cs typeface="NikoshBAN" pitchFamily="2" charset="0"/>
              </a:endParaRPr>
            </a:p>
          </p:txBody>
        </p:sp>
        <p:pic>
          <p:nvPicPr>
            <p:cNvPr id="8" name="Picture 2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76711" y="76200"/>
              <a:ext cx="3124200" cy="2625437"/>
            </a:xfrm>
            <a:prstGeom prst="ellipse">
              <a:avLst/>
            </a:prstGeom>
            <a:ln w="31750">
              <a:solidFill>
                <a:sysClr val="windowText" lastClr="000000"/>
              </a:solidFill>
              <a:miter lim="800000"/>
              <a:headEnd/>
              <a:tailEnd/>
            </a:ln>
            <a:effectLst>
              <a:softEdge rad="112500"/>
            </a:effectLst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9" name="Oval 8"/>
            <p:cNvSpPr/>
            <p:nvPr/>
          </p:nvSpPr>
          <p:spPr>
            <a:xfrm>
              <a:off x="2376711" y="76200"/>
              <a:ext cx="3124200" cy="2625437"/>
            </a:xfrm>
            <a:prstGeom prst="ellipse">
              <a:avLst/>
            </a:prstGeom>
            <a:noFill/>
            <a:ln w="44450" cap="flat" cmpd="thickThin" algn="ctr">
              <a:solidFill>
                <a:sysClr val="windowText" lastClr="000000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2" name="TextBox 1"/>
          <p:cNvSpPr txBox="1"/>
          <p:nvPr/>
        </p:nvSpPr>
        <p:spPr>
          <a:xfrm>
            <a:off x="914400" y="2743200"/>
            <a:ext cx="7239000" cy="144655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4400" dirty="0" smtClean="0">
                <a:latin typeface="NikoshBAN" pitchFamily="2" charset="0"/>
                <a:cs typeface="NikoshBAN" pitchFamily="2" charset="0"/>
              </a:rPr>
              <a:t>কম্পিউটার গেম</a:t>
            </a:r>
            <a:r>
              <a:rPr lang="bn-IN" sz="4400" dirty="0" smtClean="0">
                <a:latin typeface="NikoshBAN" pitchFamily="2" charset="0"/>
                <a:cs typeface="NikoshBAN" pitchFamily="2" charset="0"/>
              </a:rPr>
              <a:t>স</a:t>
            </a:r>
            <a:r>
              <a:rPr lang="bn-BD" sz="4400" dirty="0" smtClean="0">
                <a:latin typeface="NikoshBAN" pitchFamily="2" charset="0"/>
                <a:cs typeface="NikoshBAN" pitchFamily="2" charset="0"/>
              </a:rPr>
              <a:t> খেলার পক্ষে পাঁচটি এবং বিপক্ষে পাঁচটি যুক্তি লেখ। 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498467922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209800" y="304800"/>
            <a:ext cx="4953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সম্ভাব্য  সমাধান </a:t>
            </a:r>
            <a:endParaRPr lang="en-US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914400" y="1135797"/>
            <a:ext cx="7620000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b="1" dirty="0" smtClean="0">
                <a:latin typeface="NikoshBAN" pitchFamily="2" charset="0"/>
                <a:cs typeface="NikoshBAN" pitchFamily="2" charset="0"/>
              </a:rPr>
              <a:t>কম্পিউটার গেম খেলার পক্ষে পাঁচটি যুক্তি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: </a:t>
            </a:r>
            <a:endParaRPr lang="bn-BD" sz="2800" b="1" dirty="0" smtClean="0">
              <a:latin typeface="NikoshBAN" pitchFamily="2" charset="0"/>
              <a:cs typeface="NikoshBAN" pitchFamily="2" charset="0"/>
            </a:endParaRPr>
          </a:p>
          <a:p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১। চিন্তা শক্তি বৃদ্ধি পায়। </a:t>
            </a:r>
          </a:p>
          <a:p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২। কিভাবে একটি নির্দেশ প্রদান করলে তা অধিক কার্যকর হবে তা জানা যায়। </a:t>
            </a:r>
          </a:p>
          <a:p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৩। চোখ ও হাতের মাঝে সমন্বয় সৃষ্টি হয় । </a:t>
            </a:r>
          </a:p>
          <a:p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৪। অবসর বিনোদনের একটি উল্লেখযোগ্য মাধ্যম । </a:t>
            </a:r>
          </a:p>
          <a:p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৫। বিভিন্ন শিক্ষণীয় কম্পিউটার গেম শিক্ষার ক্ষেত্রে খুবই গুরুত্বপুর্ণ অবদান রাখে। </a:t>
            </a:r>
          </a:p>
          <a:p>
            <a:endParaRPr lang="bn-BD" sz="2800" dirty="0" smtClean="0">
              <a:latin typeface="NikoshBAN" pitchFamily="2" charset="0"/>
              <a:cs typeface="NikoshBAN" pitchFamily="2" charset="0"/>
            </a:endParaRPr>
          </a:p>
          <a:p>
            <a:r>
              <a:rPr lang="bn-BD" sz="2800" b="1" dirty="0" smtClean="0">
                <a:latin typeface="NikoshBAN" pitchFamily="2" charset="0"/>
                <a:cs typeface="NikoshBAN" pitchFamily="2" charset="0"/>
              </a:rPr>
              <a:t>কম্পিউটার </a:t>
            </a:r>
            <a:r>
              <a:rPr lang="bn-BD" sz="2800" b="1" dirty="0">
                <a:latin typeface="NikoshBAN" pitchFamily="2" charset="0"/>
                <a:cs typeface="NikoshBAN" pitchFamily="2" charset="0"/>
              </a:rPr>
              <a:t>গেম খেলার </a:t>
            </a:r>
            <a:r>
              <a:rPr lang="bn-BD" sz="2800" b="1" dirty="0" smtClean="0">
                <a:latin typeface="NikoshBAN" pitchFamily="2" charset="0"/>
                <a:cs typeface="NikoshBAN" pitchFamily="2" charset="0"/>
              </a:rPr>
              <a:t>বিপক্ষে </a:t>
            </a:r>
            <a:r>
              <a:rPr lang="bn-BD" sz="2800" b="1" dirty="0">
                <a:latin typeface="NikoshBAN" pitchFamily="2" charset="0"/>
                <a:cs typeface="NikoshBAN" pitchFamily="2" charset="0"/>
              </a:rPr>
              <a:t>পাঁচটি </a:t>
            </a:r>
            <a:r>
              <a:rPr lang="bn-BD" sz="2800" b="1" dirty="0" smtClean="0">
                <a:latin typeface="NikoshBAN" pitchFamily="2" charset="0"/>
                <a:cs typeface="NikoshBAN" pitchFamily="2" charset="0"/>
              </a:rPr>
              <a:t>যুক্তি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: </a:t>
            </a:r>
            <a:endParaRPr lang="bn-BD" sz="2800" b="1" dirty="0" smtClean="0">
              <a:latin typeface="NikoshBAN" pitchFamily="2" charset="0"/>
              <a:cs typeface="NikoshBAN" pitchFamily="2" charset="0"/>
            </a:endParaRPr>
          </a:p>
          <a:p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১। অতিরিক্ত আসক্তি আমাদের বিভিন্ন ক্ষতি করে। </a:t>
            </a:r>
          </a:p>
          <a:p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২। আমাদের কল্পনার মাঝে বিভ্রান্তি সৃষ্টি করে। </a:t>
            </a:r>
          </a:p>
          <a:p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৩। আমাদের বাস্তব জীবনের অতিরিক্ত নৃশংসতা বিরুপ প্রভাব ফেলে । </a:t>
            </a:r>
          </a:p>
          <a:p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৪। বিভিন্ন শারীরিক সমস্যার সৃষ্টি করে। </a:t>
            </a:r>
          </a:p>
          <a:p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৫। সময়ের অপচয় হয়। </a:t>
            </a:r>
            <a:endParaRPr lang="bn-BD" sz="24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822766696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/>
          <p:cNvGraphicFramePr/>
          <p:nvPr>
            <p:extLst>
              <p:ext uri="{D42A27DB-BD31-4B8C-83A1-F6EECF244321}">
                <p14:modId xmlns="" xmlns:p14="http://schemas.microsoft.com/office/powerpoint/2010/main" val="3004191145"/>
              </p:ext>
            </p:extLst>
          </p:nvPr>
        </p:nvGraphicFramePr>
        <p:xfrm>
          <a:off x="457200" y="457200"/>
          <a:ext cx="8153400" cy="5791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="" xmlns:p14="http://schemas.microsoft.com/office/powerpoint/2010/main" val="2799661810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A2FC1977-93EA-4368-AB42-6517D9C0131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1681749C-4E77-4AFD-9003-367654AC115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C5C0C303-D3AA-42C8-92C9-0A4DCC38D04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279D9462-27E7-43BE-9D5E-F3BBE42442C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F141CF5C-6D4A-4A9E-A9FE-5FD68496E41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29E1A7B1-081B-4556-AA43-76B6E2C1C4C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70C04FD7-16DC-4BEB-AEE8-482643F60CE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6E286627-1C3E-45C5-A8E1-84A44F288EA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0A5184D0-EAB4-4748-AA9A-B0290F4C85E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5309CFB0-EAE2-4F03-BE05-51E59428626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FBF6E047-4CEB-4891-8756-7804FB5A3A0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C45B2A9E-5FFF-49C6-981C-452C338E328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9D6382AA-E4D9-423C-AE60-394B9CF8275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" grpId="0">
        <p:bldSub>
          <a:bldDgm bld="lvlAtOnce"/>
        </p:bldSub>
      </p:bldGraphic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505200" y="152400"/>
            <a:ext cx="1792478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bn-BD" sz="4800" dirty="0">
                <a:latin typeface="NikoshBAN" pitchFamily="2" charset="0"/>
                <a:ea typeface="Calibri"/>
                <a:cs typeface="NikoshBAN" pitchFamily="2" charset="0"/>
              </a:rPr>
              <a:t>মূল্যায়ন </a:t>
            </a:r>
            <a:endParaRPr lang="en-US" sz="4800" dirty="0">
              <a:latin typeface="NikoshBAN" pitchFamily="2" charset="0"/>
              <a:ea typeface="Calibri"/>
              <a:cs typeface="NikoshBAN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685800" y="1066800"/>
            <a:ext cx="8229600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42950" indent="-742950" algn="ctr">
              <a:buAutoNum type="arabicPeriod"/>
            </a:pPr>
            <a:r>
              <a:rPr lang="bn-IN" sz="3600" dirty="0" smtClean="0">
                <a:latin typeface="NikoshBAN" pitchFamily="2" charset="0"/>
                <a:ea typeface="Calibri"/>
                <a:cs typeface="NikoshBAN" pitchFamily="2" charset="0"/>
              </a:rPr>
              <a:t>নিচের কোনটি </a:t>
            </a:r>
            <a:r>
              <a:rPr lang="bn-BD" sz="3600" dirty="0" smtClean="0">
                <a:latin typeface="NikoshBAN" pitchFamily="2" charset="0"/>
                <a:ea typeface="Calibri"/>
                <a:cs typeface="NikoshBAN" pitchFamily="2" charset="0"/>
              </a:rPr>
              <a:t>যোগাযোগের সহজ</a:t>
            </a:r>
            <a:r>
              <a:rPr lang="bn-IN" sz="3600" dirty="0" smtClean="0">
                <a:latin typeface="NikoshBAN" pitchFamily="2" charset="0"/>
                <a:ea typeface="Calibri"/>
                <a:cs typeface="NikoshBAN" pitchFamily="2" charset="0"/>
              </a:rPr>
              <a:t> </a:t>
            </a:r>
            <a:r>
              <a:rPr lang="bn-BD" sz="3600" dirty="0" smtClean="0">
                <a:latin typeface="NikoshBAN" pitchFamily="2" charset="0"/>
                <a:ea typeface="Calibri"/>
                <a:cs typeface="NikoshBAN" pitchFamily="2" charset="0"/>
              </a:rPr>
              <a:t>মাধ্যম</a:t>
            </a:r>
            <a:r>
              <a:rPr lang="bn-IN" sz="3600" dirty="0" smtClean="0">
                <a:latin typeface="NikoshBAN" pitchFamily="2" charset="0"/>
                <a:ea typeface="Calibri"/>
                <a:cs typeface="NikoshBAN" pitchFamily="2" charset="0"/>
              </a:rPr>
              <a:t>?  </a:t>
            </a:r>
          </a:p>
          <a:p>
            <a:pPr marL="742950" indent="-742950" algn="ctr">
              <a:buAutoNum type="arabicPeriod"/>
            </a:pPr>
            <a:endParaRPr lang="bn-IN" sz="3600" dirty="0" smtClean="0">
              <a:latin typeface="NikoshBAN" pitchFamily="2" charset="0"/>
              <a:ea typeface="Calibri"/>
              <a:cs typeface="NikoshBAN" pitchFamily="2" charset="0"/>
            </a:endParaRPr>
          </a:p>
          <a:p>
            <a:pPr marL="742950" indent="-742950" algn="ctr">
              <a:buAutoNum type="arabicPeriod"/>
            </a:pPr>
            <a:endParaRPr lang="bn-IN" sz="3600" dirty="0" smtClean="0">
              <a:latin typeface="NikoshBAN" pitchFamily="2" charset="0"/>
              <a:ea typeface="Calibri"/>
              <a:cs typeface="NikoshBAN" pitchFamily="2" charset="0"/>
            </a:endParaRPr>
          </a:p>
          <a:p>
            <a:pPr marL="742950" indent="-742950" algn="ctr">
              <a:buAutoNum type="arabicPeriod"/>
            </a:pPr>
            <a:endParaRPr lang="bn-IN" sz="3600" dirty="0">
              <a:latin typeface="NikoshBAN" pitchFamily="2" charset="0"/>
              <a:ea typeface="Calibri"/>
              <a:cs typeface="NikoshBAN" pitchFamily="2" charset="0"/>
            </a:endParaRPr>
          </a:p>
          <a:p>
            <a:pPr marL="742950" indent="-742950" algn="ctr">
              <a:buFont typeface="+mj-lt"/>
              <a:buAutoNum type="arabicPeriod"/>
            </a:pPr>
            <a:r>
              <a:rPr lang="bn-BD" sz="3600" dirty="0" smtClean="0">
                <a:latin typeface="NikoshBAN" pitchFamily="2" charset="0"/>
                <a:ea typeface="Calibri"/>
                <a:cs typeface="NikoshBAN" pitchFamily="2" charset="0"/>
              </a:rPr>
              <a:t> শিশুরা সম্প্রতি </a:t>
            </a:r>
            <a:r>
              <a:rPr lang="bn-IN" sz="3600" dirty="0" smtClean="0">
                <a:latin typeface="NikoshBAN" pitchFamily="2" charset="0"/>
                <a:ea typeface="Calibri"/>
                <a:cs typeface="NikoshBAN" pitchFamily="2" charset="0"/>
              </a:rPr>
              <a:t>কোনটিতে</a:t>
            </a:r>
            <a:r>
              <a:rPr lang="bn-BD" sz="3600" dirty="0" smtClean="0">
                <a:latin typeface="NikoshBAN" pitchFamily="2" charset="0"/>
                <a:ea typeface="Calibri"/>
                <a:cs typeface="NikoshBAN" pitchFamily="2" charset="0"/>
              </a:rPr>
              <a:t> আসক্ত হচ্ছে?</a:t>
            </a:r>
          </a:p>
          <a:p>
            <a:pPr algn="ctr"/>
            <a:endParaRPr lang="bn-BD" sz="3600" dirty="0">
              <a:latin typeface="NikoshBAN" pitchFamily="2" charset="0"/>
              <a:ea typeface="Calibri"/>
              <a:cs typeface="NikoshBAN" pitchFamily="2" charset="0"/>
            </a:endParaRPr>
          </a:p>
          <a:p>
            <a:pPr algn="ctr"/>
            <a:r>
              <a:rPr lang="bn-BD" sz="3600" dirty="0" smtClean="0">
                <a:latin typeface="NikoshBAN" pitchFamily="2" charset="0"/>
                <a:ea typeface="Calibri"/>
                <a:cs typeface="NikoshBAN" pitchFamily="2" charset="0"/>
              </a:rPr>
              <a:t> </a:t>
            </a:r>
            <a:endParaRPr lang="en-US" sz="3600" dirty="0">
              <a:latin typeface="NikoshBAN" pitchFamily="2" charset="0"/>
              <a:ea typeface="Calibri"/>
              <a:cs typeface="NikoshBAN" pitchFamily="2" charset="0"/>
            </a:endParaRPr>
          </a:p>
          <a:p>
            <a:pPr marL="457200" marR="0" algn="ctr">
              <a:spcBef>
                <a:spcPts val="0"/>
              </a:spcBef>
              <a:spcAft>
                <a:spcPts val="0"/>
              </a:spcAft>
            </a:pPr>
            <a:r>
              <a:rPr lang="bn-BD" sz="3600" dirty="0">
                <a:latin typeface="NikoshBAN" pitchFamily="2" charset="0"/>
                <a:ea typeface="Calibri"/>
                <a:cs typeface="NikoshBAN" pitchFamily="2" charset="0"/>
              </a:rPr>
              <a:t>		</a:t>
            </a:r>
            <a:endParaRPr lang="en-US" sz="3600" dirty="0">
              <a:latin typeface="NikoshBAN" pitchFamily="2" charset="0"/>
              <a:ea typeface="Calibri"/>
              <a:cs typeface="NikoshBAN" pitchFamily="2" charset="0"/>
            </a:endParaRPr>
          </a:p>
          <a:p>
            <a:pPr marL="457200" marR="0" algn="ctr">
              <a:spcBef>
                <a:spcPts val="0"/>
              </a:spcBef>
              <a:spcAft>
                <a:spcPts val="0"/>
              </a:spcAft>
            </a:pPr>
            <a:r>
              <a:rPr lang="bn-BD" sz="3600" dirty="0">
                <a:latin typeface="NikoshBAN" pitchFamily="2" charset="0"/>
                <a:ea typeface="Calibri"/>
                <a:cs typeface="NikoshBAN" pitchFamily="2" charset="0"/>
              </a:rPr>
              <a:t>		</a:t>
            </a:r>
            <a:endParaRPr lang="en-US" sz="3600" dirty="0">
              <a:latin typeface="NikoshBAN" pitchFamily="2" charset="0"/>
              <a:ea typeface="Calibri"/>
              <a:cs typeface="NikoshBAN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992033" y="1641768"/>
            <a:ext cx="2895600" cy="609600"/>
          </a:xfrm>
          <a:prstGeom prst="rect">
            <a:avLst/>
          </a:prstGeom>
          <a:ln>
            <a:noFill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3600" dirty="0">
                <a:solidFill>
                  <a:prstClr val="black"/>
                </a:solidFill>
                <a:latin typeface="NikoshBAN" pitchFamily="2" charset="0"/>
                <a:ea typeface="Calibri"/>
                <a:cs typeface="NikoshBAN" pitchFamily="2" charset="0"/>
              </a:rPr>
              <a:t>ক</a:t>
            </a:r>
            <a:r>
              <a:rPr lang="en-US" sz="3600" dirty="0">
                <a:solidFill>
                  <a:prstClr val="black"/>
                </a:solidFill>
                <a:latin typeface="NikoshBAN" pitchFamily="2" charset="0"/>
                <a:ea typeface="Calibri"/>
                <a:cs typeface="NikoshBAN" pitchFamily="2" charset="0"/>
              </a:rPr>
              <a:t>. </a:t>
            </a:r>
            <a:r>
              <a:rPr lang="bn-BD" sz="3600" dirty="0" smtClean="0">
                <a:solidFill>
                  <a:prstClr val="black"/>
                </a:solidFill>
                <a:latin typeface="NikoshBAN" pitchFamily="2" charset="0"/>
                <a:ea typeface="Calibri"/>
                <a:cs typeface="NikoshBAN" pitchFamily="2" charset="0"/>
              </a:rPr>
              <a:t>চিঠিপত্র</a:t>
            </a:r>
            <a:r>
              <a:rPr lang="en-US" sz="3600" dirty="0" smtClean="0">
                <a:solidFill>
                  <a:prstClr val="black"/>
                </a:solidFill>
                <a:latin typeface="NikoshBAN" pitchFamily="2" charset="0"/>
                <a:ea typeface="Calibri"/>
                <a:cs typeface="NikoshBAN" pitchFamily="2" charset="0"/>
              </a:rPr>
              <a:t> 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371600" y="2265530"/>
            <a:ext cx="2286000" cy="609600"/>
          </a:xfrm>
          <a:prstGeom prst="rect">
            <a:avLst/>
          </a:prstGeom>
          <a:ln>
            <a:noFill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3600" dirty="0">
                <a:solidFill>
                  <a:prstClr val="black"/>
                </a:solidFill>
                <a:latin typeface="NikoshBAN" pitchFamily="2" charset="0"/>
                <a:ea typeface="Calibri"/>
                <a:cs typeface="NikoshBAN" pitchFamily="2" charset="0"/>
              </a:rPr>
              <a:t>গ</a:t>
            </a:r>
            <a:r>
              <a:rPr lang="en-US" sz="3600" dirty="0">
                <a:solidFill>
                  <a:prstClr val="black"/>
                </a:solidFill>
                <a:latin typeface="NikoshBAN" pitchFamily="2" charset="0"/>
                <a:ea typeface="Calibri"/>
                <a:cs typeface="NikoshBAN" pitchFamily="2" charset="0"/>
              </a:rPr>
              <a:t>. </a:t>
            </a:r>
            <a:r>
              <a:rPr lang="bn-BD" sz="3600" dirty="0" smtClean="0">
                <a:solidFill>
                  <a:prstClr val="black"/>
                </a:solidFill>
                <a:latin typeface="NikoshBAN" pitchFamily="2" charset="0"/>
                <a:ea typeface="Calibri"/>
                <a:cs typeface="NikoshBAN" pitchFamily="2" charset="0"/>
              </a:rPr>
              <a:t>মোবাইল</a:t>
            </a:r>
            <a:r>
              <a:rPr lang="en-US" sz="3600" dirty="0" smtClean="0">
                <a:solidFill>
                  <a:prstClr val="black"/>
                </a:solidFill>
                <a:latin typeface="NikoshBAN" pitchFamily="2" charset="0"/>
                <a:ea typeface="Calibri"/>
                <a:cs typeface="NikoshBAN" pitchFamily="2" charset="0"/>
              </a:rPr>
              <a:t>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886200" y="1641768"/>
            <a:ext cx="2628900" cy="609600"/>
          </a:xfrm>
          <a:prstGeom prst="rect">
            <a:avLst/>
          </a:prstGeom>
          <a:ln>
            <a:noFill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marL="457200" lvl="0" algn="ctr"/>
            <a:r>
              <a:rPr lang="bn-BD" sz="3600" dirty="0" smtClean="0">
                <a:solidFill>
                  <a:prstClr val="black"/>
                </a:solidFill>
                <a:latin typeface="NikoshBAN" pitchFamily="2" charset="0"/>
                <a:ea typeface="Calibri"/>
                <a:cs typeface="NikoshBAN" pitchFamily="2" charset="0"/>
              </a:rPr>
              <a:t>খ</a:t>
            </a:r>
            <a:r>
              <a:rPr lang="en-US" sz="3600" dirty="0" smtClean="0">
                <a:solidFill>
                  <a:prstClr val="black"/>
                </a:solidFill>
                <a:latin typeface="NikoshBAN" pitchFamily="2" charset="0"/>
                <a:ea typeface="Calibri"/>
                <a:cs typeface="NikoshBAN" pitchFamily="2" charset="0"/>
              </a:rPr>
              <a:t>.</a:t>
            </a:r>
            <a:r>
              <a:rPr lang="bn-BD" sz="3600" dirty="0" smtClean="0">
                <a:solidFill>
                  <a:prstClr val="black"/>
                </a:solidFill>
                <a:latin typeface="NikoshBAN" pitchFamily="2" charset="0"/>
                <a:ea typeface="Calibri"/>
                <a:cs typeface="NikoshBAN" pitchFamily="2" charset="0"/>
              </a:rPr>
              <a:t> ল্যান্ডফোন  </a:t>
            </a:r>
            <a:endParaRPr lang="en-US" sz="3600" dirty="0">
              <a:solidFill>
                <a:prstClr val="black"/>
              </a:solidFill>
              <a:latin typeface="NikoshBAN" pitchFamily="2" charset="0"/>
              <a:ea typeface="Calibri"/>
              <a:cs typeface="NikoshBAN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4386741" y="2178636"/>
            <a:ext cx="2275562" cy="720437"/>
          </a:xfrm>
          <a:prstGeom prst="rect">
            <a:avLst/>
          </a:prstGeom>
          <a:ln>
            <a:noFill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3600" dirty="0">
                <a:solidFill>
                  <a:prstClr val="black"/>
                </a:solidFill>
                <a:latin typeface="NikoshBAN" pitchFamily="2" charset="0"/>
                <a:ea typeface="Calibri"/>
                <a:cs typeface="NikoshBAN" pitchFamily="2" charset="0"/>
              </a:rPr>
              <a:t>ঘ</a:t>
            </a:r>
            <a:r>
              <a:rPr lang="en-US" sz="3600" dirty="0" smtClean="0">
                <a:solidFill>
                  <a:prstClr val="black"/>
                </a:solidFill>
                <a:latin typeface="NikoshBAN" pitchFamily="2" charset="0"/>
                <a:ea typeface="Calibri"/>
                <a:cs typeface="NikoshBAN" pitchFamily="2" charset="0"/>
              </a:rPr>
              <a:t>.</a:t>
            </a:r>
            <a:r>
              <a:rPr lang="bn-BD" sz="3600" dirty="0" smtClean="0">
                <a:solidFill>
                  <a:prstClr val="black"/>
                </a:solidFill>
                <a:latin typeface="NikoshBAN" pitchFamily="2" charset="0"/>
                <a:ea typeface="Calibri"/>
                <a:cs typeface="NikoshBAN" pitchFamily="2" charset="0"/>
              </a:rPr>
              <a:t> টেলিভিশন </a:t>
            </a:r>
            <a:endParaRPr lang="en-US" sz="3600" dirty="0">
              <a:solidFill>
                <a:prstClr val="black"/>
              </a:solidFill>
              <a:latin typeface="NikoshBAN" pitchFamily="2" charset="0"/>
              <a:ea typeface="Calibri"/>
              <a:cs typeface="NikoshBAN" pitchFamily="2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072041" y="4028719"/>
            <a:ext cx="3314700" cy="609600"/>
          </a:xfrm>
          <a:prstGeom prst="rect">
            <a:avLst/>
          </a:prstGeom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3600" dirty="0">
                <a:solidFill>
                  <a:prstClr val="black"/>
                </a:solidFill>
                <a:latin typeface="NikoshBAN" pitchFamily="2" charset="0"/>
                <a:ea typeface="Calibri"/>
                <a:cs typeface="NikoshBAN" pitchFamily="2" charset="0"/>
              </a:rPr>
              <a:t>ক</a:t>
            </a:r>
            <a:r>
              <a:rPr lang="bn-BD" sz="3600" dirty="0" smtClean="0">
                <a:solidFill>
                  <a:prstClr val="black"/>
                </a:solidFill>
                <a:latin typeface="NikoshBAN" pitchFamily="2" charset="0"/>
                <a:ea typeface="Calibri"/>
                <a:cs typeface="NikoshBAN" pitchFamily="2" charset="0"/>
              </a:rPr>
              <a:t>.</a:t>
            </a:r>
            <a:r>
              <a:rPr lang="bn-IN" sz="3600" dirty="0" smtClean="0">
                <a:solidFill>
                  <a:prstClr val="black"/>
                </a:solidFill>
                <a:latin typeface="NikoshBAN" pitchFamily="2" charset="0"/>
                <a:ea typeface="Calibri"/>
                <a:cs typeface="NikoshBAN" pitchFamily="2" charset="0"/>
              </a:rPr>
              <a:t> টেলিভিশনে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929687" y="4838700"/>
            <a:ext cx="3020291" cy="609600"/>
          </a:xfrm>
          <a:prstGeom prst="rect">
            <a:avLst/>
          </a:prstGeom>
          <a:ln>
            <a:noFill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3600" dirty="0">
                <a:solidFill>
                  <a:prstClr val="black"/>
                </a:solidFill>
                <a:latin typeface="NikoshBAN" pitchFamily="2" charset="0"/>
                <a:ea typeface="Calibri"/>
                <a:cs typeface="NikoshBAN" pitchFamily="2" charset="0"/>
              </a:rPr>
              <a:t>গ. </a:t>
            </a:r>
            <a:r>
              <a:rPr lang="bn-BD" sz="3600" dirty="0" smtClean="0">
                <a:solidFill>
                  <a:prstClr val="black"/>
                </a:solidFill>
                <a:latin typeface="NikoshBAN" pitchFamily="2" charset="0"/>
                <a:ea typeface="Calibri"/>
                <a:cs typeface="NikoshBAN" pitchFamily="2" charset="0"/>
              </a:rPr>
              <a:t> </a:t>
            </a:r>
            <a:r>
              <a:rPr lang="bn-IN" sz="3600" dirty="0" smtClean="0">
                <a:solidFill>
                  <a:prstClr val="black"/>
                </a:solidFill>
                <a:latin typeface="NikoshBAN" pitchFamily="2" charset="0"/>
                <a:ea typeface="Calibri"/>
                <a:cs typeface="NikoshBAN" pitchFamily="2" charset="0"/>
              </a:rPr>
              <a:t>মাঠের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4401439" y="4005528"/>
            <a:ext cx="2891245" cy="609600"/>
          </a:xfrm>
          <a:prstGeom prst="rect">
            <a:avLst/>
          </a:prstGeom>
          <a:ln>
            <a:noFill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3600" dirty="0">
                <a:solidFill>
                  <a:prstClr val="black"/>
                </a:solidFill>
                <a:latin typeface="NikoshBAN" pitchFamily="2" charset="0"/>
                <a:ea typeface="Calibri"/>
                <a:cs typeface="NikoshBAN" pitchFamily="2" charset="0"/>
              </a:rPr>
              <a:t>খ. </a:t>
            </a:r>
            <a:r>
              <a:rPr lang="bn-BD" sz="3600" dirty="0" smtClean="0">
                <a:solidFill>
                  <a:prstClr val="black"/>
                </a:solidFill>
                <a:latin typeface="NikoshBAN" pitchFamily="2" charset="0"/>
                <a:ea typeface="Calibri"/>
                <a:cs typeface="NikoshBAN" pitchFamily="2" charset="0"/>
              </a:rPr>
              <a:t>গেমস্‌ খেলায়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4318734" y="4795417"/>
            <a:ext cx="2667000" cy="609600"/>
          </a:xfrm>
          <a:prstGeom prst="rect">
            <a:avLst/>
          </a:prstGeom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3600" dirty="0" smtClean="0">
                <a:solidFill>
                  <a:prstClr val="black"/>
                </a:solidFill>
                <a:latin typeface="NikoshBAN" pitchFamily="2" charset="0"/>
                <a:ea typeface="Calibri"/>
                <a:cs typeface="NikoshBAN" pitchFamily="2" charset="0"/>
              </a:rPr>
              <a:t>  ঘ</a:t>
            </a:r>
            <a:r>
              <a:rPr lang="bn-BD" sz="3600" dirty="0">
                <a:solidFill>
                  <a:prstClr val="black"/>
                </a:solidFill>
                <a:latin typeface="NikoshBAN" pitchFamily="2" charset="0"/>
                <a:ea typeface="Calibri"/>
                <a:cs typeface="NikoshBAN" pitchFamily="2" charset="0"/>
              </a:rPr>
              <a:t>. </a:t>
            </a:r>
            <a:r>
              <a:rPr lang="bn-BD" sz="3600" dirty="0" smtClean="0">
                <a:solidFill>
                  <a:prstClr val="black"/>
                </a:solidFill>
                <a:latin typeface="NikoshBAN" pitchFamily="2" charset="0"/>
                <a:ea typeface="Calibri"/>
                <a:cs typeface="NikoshBAN" pitchFamily="2" charset="0"/>
              </a:rPr>
              <a:t>লেখাপড়ায় 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Multiply 11"/>
          <p:cNvSpPr/>
          <p:nvPr/>
        </p:nvSpPr>
        <p:spPr>
          <a:xfrm>
            <a:off x="3429000" y="1686102"/>
            <a:ext cx="457200" cy="533400"/>
          </a:xfrm>
          <a:prstGeom prst="mathMultiply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4" name="L-Shape 13"/>
          <p:cNvSpPr/>
          <p:nvPr/>
        </p:nvSpPr>
        <p:spPr>
          <a:xfrm rot="19213881">
            <a:off x="3440400" y="2409858"/>
            <a:ext cx="432968" cy="196718"/>
          </a:xfrm>
          <a:prstGeom prst="corner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5" name="Multiply 14"/>
          <p:cNvSpPr/>
          <p:nvPr/>
        </p:nvSpPr>
        <p:spPr>
          <a:xfrm>
            <a:off x="6509901" y="1665316"/>
            <a:ext cx="457200" cy="533400"/>
          </a:xfrm>
          <a:prstGeom prst="mathMultiply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6" name="L-Shape 15"/>
          <p:cNvSpPr/>
          <p:nvPr/>
        </p:nvSpPr>
        <p:spPr>
          <a:xfrm rot="19213881">
            <a:off x="7035418" y="3961623"/>
            <a:ext cx="596912" cy="240209"/>
          </a:xfrm>
          <a:prstGeom prst="corner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7" name="Multiply 16"/>
          <p:cNvSpPr/>
          <p:nvPr/>
        </p:nvSpPr>
        <p:spPr>
          <a:xfrm>
            <a:off x="6553200" y="2178636"/>
            <a:ext cx="457200" cy="533400"/>
          </a:xfrm>
          <a:prstGeom prst="mathMultiply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8" name="Multiply 17"/>
          <p:cNvSpPr/>
          <p:nvPr/>
        </p:nvSpPr>
        <p:spPr>
          <a:xfrm>
            <a:off x="3811434" y="4081728"/>
            <a:ext cx="457200" cy="533400"/>
          </a:xfrm>
          <a:prstGeom prst="mathMultiply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9" name="Multiply 18"/>
          <p:cNvSpPr/>
          <p:nvPr/>
        </p:nvSpPr>
        <p:spPr>
          <a:xfrm>
            <a:off x="3276601" y="4838700"/>
            <a:ext cx="457200" cy="533400"/>
          </a:xfrm>
          <a:prstGeom prst="mathMultiply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0" name="Multiply 19"/>
          <p:cNvSpPr/>
          <p:nvPr/>
        </p:nvSpPr>
        <p:spPr>
          <a:xfrm>
            <a:off x="6799041" y="4833517"/>
            <a:ext cx="457200" cy="533400"/>
          </a:xfrm>
          <a:prstGeom prst="mathMultiply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455745773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5"/>
                                            </p:cond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1"/>
                                            </p:cond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3"/>
                                            </p:cond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1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9"/>
                                            </p:cond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3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41"/>
                                            </p:cond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9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47"/>
                                            </p:cond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  <p:bldLst>
      <p:bldP spid="12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57200" y="808786"/>
            <a:ext cx="8382000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bn-BD" sz="3200" dirty="0" smtClean="0">
                <a:solidFill>
                  <a:prstClr val="black"/>
                </a:solidFill>
                <a:latin typeface="NikoshBAN" pitchFamily="2" charset="0"/>
                <a:ea typeface="Calibri"/>
                <a:cs typeface="NikoshBAN" pitchFamily="2" charset="0"/>
              </a:rPr>
              <a:t>  ৩</a:t>
            </a:r>
            <a:r>
              <a:rPr lang="bn-BD" sz="3200" dirty="0">
                <a:solidFill>
                  <a:prstClr val="black"/>
                </a:solidFill>
                <a:latin typeface="NikoshBAN" pitchFamily="2" charset="0"/>
                <a:ea typeface="Calibri"/>
                <a:cs typeface="NikoshBAN" pitchFamily="2" charset="0"/>
              </a:rPr>
              <a:t>. </a:t>
            </a:r>
            <a:r>
              <a:rPr lang="bn-BD" sz="3200" dirty="0" smtClean="0">
                <a:solidFill>
                  <a:prstClr val="black"/>
                </a:solidFill>
                <a:latin typeface="NikoshBAN" pitchFamily="2" charset="0"/>
                <a:ea typeface="Calibri"/>
                <a:cs typeface="NikoshBAN" pitchFamily="2" charset="0"/>
              </a:rPr>
              <a:t>তথ্য বিশ্লেষণ ও প্রক্রিয়াকরণ করার জন্য কী ব্যবহার</a:t>
            </a:r>
            <a:r>
              <a:rPr lang="bn-IN" sz="3200" dirty="0" smtClean="0">
                <a:solidFill>
                  <a:prstClr val="black"/>
                </a:solidFill>
                <a:latin typeface="NikoshBAN" pitchFamily="2" charset="0"/>
                <a:ea typeface="Calibri"/>
                <a:cs typeface="NikoshBAN" pitchFamily="2" charset="0"/>
              </a:rPr>
              <a:t> </a:t>
            </a:r>
            <a:r>
              <a:rPr lang="bn-BD" sz="3200" dirty="0" smtClean="0">
                <a:solidFill>
                  <a:prstClr val="black"/>
                </a:solidFill>
                <a:latin typeface="NikoshBAN" pitchFamily="2" charset="0"/>
                <a:ea typeface="Calibri"/>
                <a:cs typeface="NikoshBAN" pitchFamily="2" charset="0"/>
              </a:rPr>
              <a:t>করতে হয়? </a:t>
            </a:r>
            <a:endParaRPr lang="bn-IN" sz="3200" dirty="0" smtClean="0">
              <a:solidFill>
                <a:prstClr val="black"/>
              </a:solidFill>
              <a:latin typeface="NikoshBAN" pitchFamily="2" charset="0"/>
              <a:ea typeface="Calibri"/>
              <a:cs typeface="NikoshBAN" pitchFamily="2" charset="0"/>
            </a:endParaRPr>
          </a:p>
          <a:p>
            <a:pPr lvl="0"/>
            <a:endParaRPr lang="en-US" sz="3200" dirty="0">
              <a:solidFill>
                <a:prstClr val="black"/>
              </a:solidFill>
              <a:latin typeface="NikoshBAN" pitchFamily="2" charset="0"/>
              <a:ea typeface="Calibri"/>
              <a:cs typeface="NikoshBAN" pitchFamily="2" charset="0"/>
            </a:endParaRPr>
          </a:p>
          <a:p>
            <a:pPr marL="457200" lvl="0"/>
            <a:r>
              <a:rPr lang="bn-BD" sz="3200" dirty="0">
                <a:solidFill>
                  <a:prstClr val="black"/>
                </a:solidFill>
                <a:latin typeface="NikoshBAN" pitchFamily="2" charset="0"/>
                <a:ea typeface="Calibri"/>
                <a:cs typeface="NikoshBAN" pitchFamily="2" charset="0"/>
              </a:rPr>
              <a:t>				</a:t>
            </a:r>
            <a:endParaRPr lang="bn-BD" sz="3200" dirty="0" smtClean="0">
              <a:solidFill>
                <a:prstClr val="black"/>
              </a:solidFill>
              <a:latin typeface="NikoshBAN" pitchFamily="2" charset="0"/>
              <a:ea typeface="Calibri"/>
              <a:cs typeface="NikoshBAN" pitchFamily="2" charset="0"/>
            </a:endParaRPr>
          </a:p>
          <a:p>
            <a:pPr marL="457200" lvl="0"/>
            <a:endParaRPr lang="bn-IN" sz="3200" dirty="0">
              <a:solidFill>
                <a:prstClr val="black"/>
              </a:solidFill>
              <a:latin typeface="NikoshBAN" pitchFamily="2" charset="0"/>
              <a:ea typeface="Calibri"/>
              <a:cs typeface="NikoshBAN" pitchFamily="2" charset="0"/>
            </a:endParaRPr>
          </a:p>
          <a:p>
            <a:pPr marL="457200" lvl="0"/>
            <a:r>
              <a:rPr lang="bn-BD" sz="3200" dirty="0" smtClean="0">
                <a:solidFill>
                  <a:prstClr val="black"/>
                </a:solidFill>
                <a:latin typeface="NikoshBAN" pitchFamily="2" charset="0"/>
                <a:ea typeface="Calibri"/>
                <a:cs typeface="NikoshBAN" pitchFamily="2" charset="0"/>
              </a:rPr>
              <a:t>৪</a:t>
            </a:r>
            <a:r>
              <a:rPr lang="bn-BD" sz="3200" dirty="0">
                <a:solidFill>
                  <a:prstClr val="black"/>
                </a:solidFill>
                <a:latin typeface="NikoshBAN" pitchFamily="2" charset="0"/>
                <a:ea typeface="Calibri"/>
                <a:cs typeface="NikoshBAN" pitchFamily="2" charset="0"/>
              </a:rPr>
              <a:t>. </a:t>
            </a:r>
            <a:r>
              <a:rPr lang="bn-BD" sz="3200" dirty="0" smtClean="0">
                <a:solidFill>
                  <a:prstClr val="black"/>
                </a:solidFill>
                <a:latin typeface="NikoshBAN" pitchFamily="2" charset="0"/>
                <a:ea typeface="Calibri"/>
                <a:cs typeface="NikoshBAN" pitchFamily="2" charset="0"/>
              </a:rPr>
              <a:t>একটি শিশুর শরীর গঠনে কী প্রয়োজন? </a:t>
            </a:r>
            <a:endParaRPr lang="bn-BD" sz="3200" dirty="0">
              <a:solidFill>
                <a:prstClr val="black"/>
              </a:solidFill>
              <a:latin typeface="NikoshBAN" pitchFamily="2" charset="0"/>
              <a:ea typeface="Calibri"/>
              <a:cs typeface="NikoshBAN" pitchFamily="2" charset="0"/>
            </a:endParaRPr>
          </a:p>
          <a:p>
            <a:pPr marL="457200" lvl="0"/>
            <a:endParaRPr lang="bn-BD" sz="3200" dirty="0">
              <a:solidFill>
                <a:prstClr val="black"/>
              </a:solidFill>
              <a:latin typeface="NikoshBAN" pitchFamily="2" charset="0"/>
              <a:ea typeface="Calibri"/>
              <a:cs typeface="NikoshBAN" pitchFamily="2" charset="0"/>
            </a:endParaRPr>
          </a:p>
          <a:p>
            <a:pPr marL="457200" lvl="0"/>
            <a:endParaRPr lang="bn-BD" sz="3200" dirty="0">
              <a:solidFill>
                <a:prstClr val="black"/>
              </a:solidFill>
              <a:latin typeface="NikoshBAN" pitchFamily="2" charset="0"/>
              <a:ea typeface="Calibri"/>
              <a:cs typeface="NikoshBAN" pitchFamily="2" charset="0"/>
            </a:endParaRPr>
          </a:p>
          <a:p>
            <a:pPr marL="457200" lvl="0"/>
            <a:endParaRPr lang="bn-BD" sz="3200" dirty="0">
              <a:solidFill>
                <a:prstClr val="black"/>
              </a:solidFill>
              <a:latin typeface="NikoshBAN" pitchFamily="2" charset="0"/>
              <a:ea typeface="Calibri"/>
              <a:cs typeface="NikoshBAN" pitchFamily="2" charset="0"/>
            </a:endParaRPr>
          </a:p>
          <a:p>
            <a:pPr marL="457200" lvl="0"/>
            <a:r>
              <a:rPr lang="bn-BD" sz="3200" dirty="0">
                <a:solidFill>
                  <a:prstClr val="black"/>
                </a:solidFill>
                <a:latin typeface="NikoshBAN" pitchFamily="2" charset="0"/>
                <a:ea typeface="Calibri"/>
                <a:cs typeface="NikoshBAN" pitchFamily="2" charset="0"/>
              </a:rPr>
              <a:t>	</a:t>
            </a:r>
            <a:endParaRPr lang="en-US" sz="3200" dirty="0">
              <a:solidFill>
                <a:prstClr val="black"/>
              </a:solidFill>
              <a:latin typeface="NikoshBAN" pitchFamily="2" charset="0"/>
              <a:ea typeface="Calibri"/>
              <a:cs typeface="NikoshBAN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865908" y="1816893"/>
            <a:ext cx="2919845" cy="609600"/>
          </a:xfrm>
          <a:prstGeom prst="rect">
            <a:avLst/>
          </a:prstGeom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3200" dirty="0">
                <a:solidFill>
                  <a:prstClr val="black"/>
                </a:solidFill>
                <a:latin typeface="NikoshBAN" pitchFamily="2" charset="0"/>
                <a:ea typeface="Calibri"/>
                <a:cs typeface="NikoshBAN" pitchFamily="2" charset="0"/>
              </a:rPr>
              <a:t>ক. </a:t>
            </a:r>
            <a:r>
              <a:rPr lang="bn-BD" sz="3200" dirty="0" smtClean="0">
                <a:solidFill>
                  <a:prstClr val="black"/>
                </a:solidFill>
                <a:latin typeface="NikoshBAN" pitchFamily="2" charset="0"/>
                <a:ea typeface="Calibri"/>
                <a:cs typeface="NikoshBAN" pitchFamily="2" charset="0"/>
              </a:rPr>
              <a:t>কম্পিউটার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324778" y="1816893"/>
            <a:ext cx="2500745" cy="609600"/>
          </a:xfrm>
          <a:prstGeom prst="rect">
            <a:avLst/>
          </a:prstGeom>
          <a:ln>
            <a:noFill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marL="457200" lvl="0"/>
            <a:r>
              <a:rPr lang="bn-BD" sz="3200" dirty="0" smtClean="0">
                <a:solidFill>
                  <a:prstClr val="black"/>
                </a:solidFill>
                <a:latin typeface="NikoshBAN" pitchFamily="2" charset="0"/>
                <a:ea typeface="Calibri"/>
                <a:cs typeface="NikoshBAN" pitchFamily="2" charset="0"/>
              </a:rPr>
              <a:t>খ. মোবাইল </a:t>
            </a:r>
            <a:endParaRPr lang="en-US" sz="3200" dirty="0">
              <a:solidFill>
                <a:prstClr val="black"/>
              </a:solidFill>
              <a:latin typeface="NikoshBAN" pitchFamily="2" charset="0"/>
              <a:ea typeface="Calibri"/>
              <a:cs typeface="NikoshBAN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324778" y="2402874"/>
            <a:ext cx="2088573" cy="609600"/>
          </a:xfrm>
          <a:prstGeom prst="rect">
            <a:avLst/>
          </a:prstGeom>
          <a:ln>
            <a:noFill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marL="457200" lvl="0"/>
            <a:r>
              <a:rPr lang="bn-BD" sz="3200" dirty="0" smtClean="0">
                <a:solidFill>
                  <a:prstClr val="black"/>
                </a:solidFill>
                <a:latin typeface="NikoshBAN" pitchFamily="2" charset="0"/>
                <a:ea typeface="Calibri"/>
                <a:cs typeface="NikoshBAN" pitchFamily="2" charset="0"/>
              </a:rPr>
              <a:t>ঘ. ঘড়ি</a:t>
            </a:r>
            <a:endParaRPr lang="en-US" sz="3200" dirty="0">
              <a:solidFill>
                <a:prstClr val="black"/>
              </a:solidFill>
              <a:latin typeface="NikoshBAN" pitchFamily="2" charset="0"/>
              <a:ea typeface="Calibri"/>
              <a:cs typeface="NikoshBAN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943564" y="2333611"/>
            <a:ext cx="2213262" cy="609600"/>
          </a:xfrm>
          <a:prstGeom prst="rect">
            <a:avLst/>
          </a:prstGeom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3200" dirty="0">
                <a:solidFill>
                  <a:prstClr val="black"/>
                </a:solidFill>
                <a:latin typeface="NikoshBAN" pitchFamily="2" charset="0"/>
                <a:ea typeface="Calibri"/>
                <a:cs typeface="NikoshBAN" pitchFamily="2" charset="0"/>
              </a:rPr>
              <a:t>গ. </a:t>
            </a:r>
            <a:r>
              <a:rPr lang="bn-BD" sz="3200" dirty="0" smtClean="0">
                <a:solidFill>
                  <a:prstClr val="black"/>
                </a:solidFill>
                <a:latin typeface="NikoshBAN" pitchFamily="2" charset="0"/>
                <a:ea typeface="Calibri"/>
                <a:cs typeface="NikoshBAN" pitchFamily="2" charset="0"/>
              </a:rPr>
              <a:t>রেডিও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102739" y="3733800"/>
            <a:ext cx="5471090" cy="609600"/>
          </a:xfrm>
          <a:prstGeom prst="rect">
            <a:avLst/>
          </a:prstGeom>
          <a:ln>
            <a:noFill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bn-IN" sz="3200" dirty="0" smtClean="0">
              <a:solidFill>
                <a:prstClr val="black"/>
              </a:solidFill>
              <a:latin typeface="NikoshBAN" pitchFamily="2" charset="0"/>
              <a:ea typeface="Calibri"/>
              <a:cs typeface="NikoshBAN" pitchFamily="2" charset="0"/>
            </a:endParaRPr>
          </a:p>
          <a:p>
            <a:pPr algn="ctr"/>
            <a:r>
              <a:rPr lang="bn-BD" sz="3200" dirty="0" smtClean="0">
                <a:solidFill>
                  <a:prstClr val="black"/>
                </a:solidFill>
                <a:latin typeface="NikoshBAN" pitchFamily="2" charset="0"/>
                <a:ea typeface="Calibri"/>
                <a:cs typeface="NikoshBAN" pitchFamily="2" charset="0"/>
              </a:rPr>
              <a:t>ক. সারাদিন কম্পিউটারে গেম খেলা </a:t>
            </a:r>
            <a:endParaRPr lang="en-US" sz="3200" dirty="0" smtClean="0">
              <a:solidFill>
                <a:prstClr val="black"/>
              </a:solidFill>
              <a:latin typeface="NikoshBAN" pitchFamily="2" charset="0"/>
              <a:ea typeface="Calibri"/>
              <a:cs typeface="NikoshBAN" pitchFamily="2" charset="0"/>
            </a:endParaRPr>
          </a:p>
          <a:p>
            <a:pPr algn="ctr"/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357744" y="4724400"/>
            <a:ext cx="4204856" cy="609600"/>
          </a:xfrm>
          <a:prstGeom prst="rect">
            <a:avLst/>
          </a:prstGeom>
          <a:ln>
            <a:noFill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3200" dirty="0">
                <a:solidFill>
                  <a:prstClr val="black"/>
                </a:solidFill>
                <a:latin typeface="NikoshBAN" pitchFamily="2" charset="0"/>
                <a:ea typeface="Calibri"/>
                <a:cs typeface="NikoshBAN" pitchFamily="2" charset="0"/>
              </a:rPr>
              <a:t>গ</a:t>
            </a:r>
            <a:r>
              <a:rPr lang="bn-BD" sz="3200" dirty="0" smtClean="0">
                <a:solidFill>
                  <a:prstClr val="black"/>
                </a:solidFill>
                <a:latin typeface="NikoshBAN" pitchFamily="2" charset="0"/>
                <a:ea typeface="Calibri"/>
                <a:cs typeface="NikoshBAN" pitchFamily="2" charset="0"/>
              </a:rPr>
              <a:t>. মাঠে ছোটাছুটি করে খেলা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188754" y="5244693"/>
            <a:ext cx="4542836" cy="609600"/>
          </a:xfrm>
          <a:prstGeom prst="rect">
            <a:avLst/>
          </a:prstGeom>
          <a:ln>
            <a:noFill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marL="457200" lvl="0"/>
            <a:r>
              <a:rPr lang="bn-BD" sz="3200" dirty="0" smtClean="0">
                <a:solidFill>
                  <a:prstClr val="black"/>
                </a:solidFill>
                <a:latin typeface="NikoshBAN" pitchFamily="2" charset="0"/>
                <a:ea typeface="Calibri"/>
                <a:cs typeface="NikoshBAN" pitchFamily="2" charset="0"/>
              </a:rPr>
              <a:t>ঘ. সারাদিন ছবি দেখা  </a:t>
            </a:r>
            <a:endParaRPr lang="en-US" sz="3200" dirty="0">
              <a:solidFill>
                <a:prstClr val="black"/>
              </a:solidFill>
              <a:latin typeface="NikoshBAN" pitchFamily="2" charset="0"/>
              <a:ea typeface="Calibri"/>
              <a:cs typeface="NikoshBAN" pitchFamily="2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118755" y="4236392"/>
            <a:ext cx="4291445" cy="609600"/>
          </a:xfrm>
          <a:prstGeom prst="rect">
            <a:avLst/>
          </a:prstGeom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3200" dirty="0">
                <a:solidFill>
                  <a:prstClr val="black"/>
                </a:solidFill>
                <a:latin typeface="NikoshBAN" pitchFamily="2" charset="0"/>
                <a:ea typeface="Calibri"/>
                <a:cs typeface="NikoshBAN" pitchFamily="2" charset="0"/>
              </a:rPr>
              <a:t>খ. </a:t>
            </a:r>
            <a:r>
              <a:rPr lang="bn-BD" sz="3200" dirty="0" smtClean="0">
                <a:solidFill>
                  <a:prstClr val="black"/>
                </a:solidFill>
                <a:latin typeface="NikoshBAN" pitchFamily="2" charset="0"/>
                <a:ea typeface="Calibri"/>
                <a:cs typeface="NikoshBAN" pitchFamily="2" charset="0"/>
              </a:rPr>
              <a:t>সারাদিন খাবার খাওয়া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Multiply 10"/>
          <p:cNvSpPr/>
          <p:nvPr/>
        </p:nvSpPr>
        <p:spPr>
          <a:xfrm>
            <a:off x="5827848" y="2426493"/>
            <a:ext cx="457200" cy="533400"/>
          </a:xfrm>
          <a:prstGeom prst="mathMultiply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320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3571" y="1821872"/>
            <a:ext cx="615950" cy="481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" name="Multiply 12"/>
          <p:cNvSpPr/>
          <p:nvPr/>
        </p:nvSpPr>
        <p:spPr>
          <a:xfrm>
            <a:off x="6462892" y="1854993"/>
            <a:ext cx="457200" cy="533400"/>
          </a:xfrm>
          <a:prstGeom prst="mathMultiply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320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4" name="Multiply 13"/>
          <p:cNvSpPr/>
          <p:nvPr/>
        </p:nvSpPr>
        <p:spPr>
          <a:xfrm>
            <a:off x="2699626" y="2338930"/>
            <a:ext cx="457200" cy="533400"/>
          </a:xfrm>
          <a:prstGeom prst="mathMultiply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320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5" name="Multiply 14"/>
          <p:cNvSpPr/>
          <p:nvPr/>
        </p:nvSpPr>
        <p:spPr>
          <a:xfrm>
            <a:off x="4894156" y="4236392"/>
            <a:ext cx="457200" cy="533400"/>
          </a:xfrm>
          <a:prstGeom prst="mathMultiply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320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6" name="Multiply 15"/>
          <p:cNvSpPr/>
          <p:nvPr/>
        </p:nvSpPr>
        <p:spPr>
          <a:xfrm>
            <a:off x="4436956" y="5219700"/>
            <a:ext cx="457200" cy="533400"/>
          </a:xfrm>
          <a:prstGeom prst="mathMultiply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320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7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995" y="4763680"/>
            <a:ext cx="615950" cy="481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8" name="Multiply 17"/>
          <p:cNvSpPr/>
          <p:nvPr/>
        </p:nvSpPr>
        <p:spPr>
          <a:xfrm>
            <a:off x="6056448" y="3810000"/>
            <a:ext cx="457200" cy="533400"/>
          </a:xfrm>
          <a:prstGeom prst="mathMultiply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320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368174755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1"/>
                                            </p:cond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7"/>
                                            </p:cond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3"/>
                                            </p:cond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1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9"/>
                                            </p:cond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35"/>
                                            </p:cond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3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9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47"/>
                                            </p:cond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  <p:bldLst>
      <p:bldP spid="11" grpId="0" animBg="1"/>
      <p:bldP spid="13" grpId="0" animBg="1"/>
      <p:bldP spid="14" grpId="0" animBg="1"/>
      <p:bldP spid="15" grpId="0" animBg="1"/>
      <p:bldP spid="16" grpId="0" animBg="1"/>
      <p:bldP spid="18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824845" y="1369382"/>
            <a:ext cx="2654894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BD" sz="4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/>
                <a:cs typeface="NikoshBAN"/>
              </a:rPr>
              <a:t>বাড়ির কাজ  </a:t>
            </a:r>
            <a:endParaRPr lang="en-US" sz="4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Calibri"/>
              <a:cs typeface="Vrinda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429429"/>
            <a:ext cx="3621245" cy="271090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TextBox 2"/>
          <p:cNvSpPr txBox="1"/>
          <p:nvPr/>
        </p:nvSpPr>
        <p:spPr>
          <a:xfrm>
            <a:off x="838200" y="3581400"/>
            <a:ext cx="73914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তুমি তথ্য ও যোগাযোগ প্রযুক্তির ব্যবহার করে কোন কোন বিনোদন উপভোগ কর। 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777302280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4648200" y="914400"/>
            <a:ext cx="4267200" cy="5211763"/>
          </a:xfrm>
        </p:spPr>
        <p:txBody>
          <a:bodyPr/>
          <a:lstStyle/>
          <a:p>
            <a:pPr marL="0" indent="0" algn="ctr">
              <a:buNone/>
              <a:defRPr/>
            </a:pPr>
            <a:endParaRPr lang="en-US" sz="3600" dirty="0" smtClean="0">
              <a:latin typeface="NikoshBAN" pitchFamily="2" charset="0"/>
              <a:cs typeface="NikoshBAN" pitchFamily="2" charset="0"/>
            </a:endParaRPr>
          </a:p>
          <a:p>
            <a:pPr marL="0" indent="0" algn="ctr">
              <a:spcBef>
                <a:spcPts val="0"/>
              </a:spcBef>
              <a:buNone/>
              <a:defRPr/>
            </a:pPr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পাঠ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পরিচিতি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 </a:t>
            </a:r>
          </a:p>
          <a:p>
            <a:pPr marL="0" indent="0" algn="ctr">
              <a:spcBef>
                <a:spcPts val="0"/>
              </a:spcBef>
              <a:buNone/>
              <a:defRPr/>
            </a:pP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শ্রেণি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: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 ৬ষ্ঠ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  <a:p>
            <a:pPr marL="0" indent="0" algn="ctr">
              <a:spcBef>
                <a:spcPts val="0"/>
              </a:spcBef>
              <a:buNone/>
              <a:defRPr/>
            </a:pP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বিষয়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:</a:t>
            </a:r>
            <a:r>
              <a:rPr lang="bn-BD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b="1" dirty="0">
                <a:latin typeface="NikoshBAN" pitchFamily="2" charset="0"/>
                <a:cs typeface="NikoshBAN" pitchFamily="2" charset="0"/>
              </a:rPr>
              <a:t>তথ্য ও </a:t>
            </a:r>
            <a:r>
              <a:rPr lang="bn-BD" sz="3200" b="1" dirty="0" smtClean="0">
                <a:latin typeface="NikoshBAN" pitchFamily="2" charset="0"/>
                <a:cs typeface="NikoshBAN" pitchFamily="2" charset="0"/>
              </a:rPr>
              <a:t>যোগাযোগ</a:t>
            </a:r>
            <a:r>
              <a:rPr lang="en-US" sz="32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b="1" dirty="0" smtClean="0">
                <a:latin typeface="NikoshBAN" pitchFamily="2" charset="0"/>
                <a:cs typeface="NikoshBAN" pitchFamily="2" charset="0"/>
              </a:rPr>
              <a:t>প্রযুক্তি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endParaRPr lang="bn-BD" sz="3200" b="1" dirty="0">
              <a:latin typeface="NikoshBAN" pitchFamily="2" charset="0"/>
              <a:cs typeface="NikoshBAN" pitchFamily="2" charset="0"/>
            </a:endParaRPr>
          </a:p>
          <a:p>
            <a:pPr marL="0" indent="0" algn="ctr">
              <a:spcBef>
                <a:spcPts val="0"/>
              </a:spcBef>
              <a:buNone/>
              <a:defRPr/>
            </a:pP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অধ্যায়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: </a:t>
            </a:r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১ম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  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  <a:p>
            <a:pPr marL="0" indent="0" algn="ctr">
              <a:spcBef>
                <a:spcPts val="0"/>
              </a:spcBef>
              <a:buNone/>
              <a:defRPr/>
            </a:pP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পাঠ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: </a:t>
            </a:r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৪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endParaRPr lang="bn-BD" sz="3200" dirty="0" smtClean="0">
              <a:latin typeface="NikoshBAN" pitchFamily="2" charset="0"/>
              <a:cs typeface="NikoshBAN" pitchFamily="2" charset="0"/>
            </a:endParaRPr>
          </a:p>
          <a:p>
            <a:pPr marL="0" indent="0" algn="ctr">
              <a:spcBef>
                <a:spcPts val="0"/>
              </a:spcBef>
              <a:buNone/>
              <a:defRPr/>
            </a:pP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সময়: ৫০ মিনিট 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   </a:t>
            </a:r>
            <a:endParaRPr lang="en-US" sz="3200" dirty="0">
              <a:solidFill>
                <a:schemeClr val="bg2"/>
              </a:solidFill>
              <a:latin typeface="NikoshBAN" pitchFamily="2" charset="0"/>
              <a:cs typeface="NikoshBAN" pitchFamily="2" charset="0"/>
            </a:endParaRPr>
          </a:p>
          <a:p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half" idx="1"/>
          </p:nvPr>
        </p:nvSpPr>
        <p:spPr>
          <a:xfrm>
            <a:off x="457200" y="762000"/>
            <a:ext cx="4038600" cy="5364163"/>
          </a:xfrm>
        </p:spPr>
        <p:txBody>
          <a:bodyPr/>
          <a:lstStyle/>
          <a:p>
            <a:pPr marL="0" indent="0" algn="ctr">
              <a:buNone/>
            </a:pPr>
            <a:r>
              <a:rPr lang="en-US" sz="3600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শিক্ষক</a:t>
            </a:r>
            <a:r>
              <a:rPr lang="en-US" sz="36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পরিচিতি</a:t>
            </a:r>
            <a:r>
              <a:rPr lang="en-US" sz="36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</a:p>
          <a:p>
            <a:pPr marL="0" indent="0" algn="ctr">
              <a:spcBef>
                <a:spcPts val="0"/>
              </a:spcBef>
              <a:buNone/>
            </a:pPr>
            <a:endParaRPr lang="en-US" sz="3600" b="1" dirty="0" smtClean="0">
              <a:latin typeface="NikoshBAN" pitchFamily="2" charset="0"/>
              <a:cs typeface="NikoshBAN" pitchFamily="2" charset="0"/>
            </a:endParaRPr>
          </a:p>
          <a:p>
            <a:pPr marL="0" indent="0" algn="ctr">
              <a:spcBef>
                <a:spcPts val="0"/>
              </a:spcBef>
              <a:buNone/>
            </a:pPr>
            <a:endParaRPr lang="en-US" sz="3600" b="1" dirty="0">
              <a:latin typeface="NikoshBAN" pitchFamily="2" charset="0"/>
              <a:cs typeface="NikoshBAN" pitchFamily="2" charset="0"/>
            </a:endParaRPr>
          </a:p>
          <a:p>
            <a:pPr marL="0" indent="0" algn="ctr">
              <a:spcBef>
                <a:spcPts val="0"/>
              </a:spcBef>
              <a:buNone/>
            </a:pPr>
            <a:endParaRPr lang="en-US" sz="3600" b="1" dirty="0">
              <a:latin typeface="NikoshBAN" pitchFamily="2" charset="0"/>
              <a:cs typeface="NikoshBAN" pitchFamily="2" charset="0"/>
            </a:endParaRPr>
          </a:p>
          <a:p>
            <a:pPr marL="0" indent="0" algn="ctr">
              <a:spcBef>
                <a:spcPts val="0"/>
              </a:spcBef>
              <a:buNone/>
            </a:pPr>
            <a:r>
              <a:rPr lang="en-US" sz="3200" b="1" dirty="0" smtClean="0">
                <a:latin typeface="SutonnyMJ" pitchFamily="2" charset="0"/>
                <a:cs typeface="SutonnyMJ" pitchFamily="2" charset="0"/>
              </a:rPr>
              <a:t>‡</a:t>
            </a:r>
            <a:r>
              <a:rPr lang="en-US" sz="3200" b="1" dirty="0" err="1" smtClean="0">
                <a:latin typeface="SutonnyMJ" pitchFamily="2" charset="0"/>
                <a:cs typeface="SutonnyMJ" pitchFamily="2" charset="0"/>
              </a:rPr>
              <a:t>gvtAvmgvDj</a:t>
            </a:r>
            <a:r>
              <a:rPr lang="en-US" sz="3200" b="1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b="1" dirty="0" err="1" smtClean="0">
                <a:latin typeface="SutonnyMJ" pitchFamily="2" charset="0"/>
                <a:cs typeface="SutonnyMJ" pitchFamily="2" charset="0"/>
              </a:rPr>
              <a:t>nvmvb</a:t>
            </a:r>
            <a:r>
              <a:rPr lang="en-US" sz="3200" b="1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b="1" dirty="0" err="1" smtClean="0">
                <a:latin typeface="SutonnyMJ" pitchFamily="2" charset="0"/>
                <a:cs typeface="SutonnyMJ" pitchFamily="2" charset="0"/>
              </a:rPr>
              <a:t>iæ‡ej</a:t>
            </a:r>
            <a:endParaRPr lang="en-US" sz="3200" b="1" dirty="0">
              <a:latin typeface="SutonnyMJ" pitchFamily="2" charset="0"/>
              <a:cs typeface="SutonnyMJ" pitchFamily="2" charset="0"/>
            </a:endParaRPr>
          </a:p>
          <a:p>
            <a:pPr marL="0" indent="0" algn="ctr">
              <a:spcBef>
                <a:spcPts val="0"/>
              </a:spcBef>
              <a:buNone/>
            </a:pPr>
            <a:r>
              <a:rPr lang="en-US" sz="24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সহকারী</a:t>
            </a:r>
            <a:r>
              <a:rPr lang="en-US" sz="24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শিক্ষক</a:t>
            </a:r>
            <a:r>
              <a:rPr lang="en-US" sz="24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24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(আই</a:t>
            </a:r>
            <a:r>
              <a:rPr lang="en-US" sz="24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.</a:t>
            </a:r>
            <a:r>
              <a:rPr lang="bn-BD" sz="24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সি</a:t>
            </a:r>
            <a:r>
              <a:rPr lang="en-US" sz="24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.</a:t>
            </a:r>
            <a:r>
              <a:rPr lang="bn-BD" sz="24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টি</a:t>
            </a:r>
            <a:r>
              <a:rPr lang="en-US" sz="24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) </a:t>
            </a:r>
            <a:endParaRPr lang="en-US" sz="2400" dirty="0" smtClean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  <a:p>
            <a:pPr marL="0" indent="0" algn="ctr">
              <a:spcBef>
                <a:spcPts val="0"/>
              </a:spcBef>
              <a:buNone/>
            </a:pPr>
            <a:r>
              <a:rPr lang="en-US" sz="2400" dirty="0" err="1" smtClean="0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gB`vg</a:t>
            </a:r>
            <a:r>
              <a:rPr lang="en-US" sz="2400" dirty="0" smtClean="0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 D”P </a:t>
            </a:r>
            <a:r>
              <a:rPr lang="en-US" sz="2400" dirty="0" err="1" smtClean="0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we`¨vjq</a:t>
            </a:r>
            <a:endParaRPr lang="en-US" sz="2400" dirty="0" smtClean="0">
              <a:solidFill>
                <a:srgbClr val="7030A0"/>
              </a:solidFill>
              <a:latin typeface="SutonnyMJ" pitchFamily="2" charset="0"/>
              <a:cs typeface="SutonnyMJ" pitchFamily="2" charset="0"/>
            </a:endParaRPr>
          </a:p>
          <a:p>
            <a:pPr marL="0" indent="0" algn="ctr">
              <a:spcBef>
                <a:spcPts val="0"/>
              </a:spcBef>
              <a:buNone/>
            </a:pPr>
            <a:r>
              <a:rPr lang="en-US" sz="2400" dirty="0" smtClean="0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f‚iæ½vgvix,KzwoMÖvg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Email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asmaulhsn07@gmail.com</a:t>
            </a:r>
            <a:endParaRPr lang="en-US" sz="2000" dirty="0">
              <a:latin typeface="Times New Roman" pitchFamily="18" charset="0"/>
              <a:cs typeface="Times New Roman" pitchFamily="18" charset="0"/>
            </a:endParaRPr>
          </a:p>
          <a:p>
            <a:pPr marL="0" indent="0" algn="ctr">
              <a:spcBef>
                <a:spcPts val="0"/>
              </a:spcBef>
              <a:buNone/>
            </a:pP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Mobile: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01737989468</a:t>
            </a:r>
            <a:endParaRPr lang="bn-BD" sz="2000" dirty="0">
              <a:latin typeface="Times New Roman" pitchFamily="18" charset="0"/>
              <a:cs typeface="NikoshBAN" pitchFamily="2" charset="0"/>
            </a:endParaRPr>
          </a:p>
          <a:p>
            <a:endParaRPr lang="en-US" dirty="0"/>
          </a:p>
        </p:txBody>
      </p:sp>
      <p:cxnSp>
        <p:nvCxnSpPr>
          <p:cNvPr id="10" name="Straight Connector 9"/>
          <p:cNvCxnSpPr/>
          <p:nvPr/>
        </p:nvCxnSpPr>
        <p:spPr>
          <a:xfrm>
            <a:off x="4419600" y="762000"/>
            <a:ext cx="0" cy="571500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4343400" y="457200"/>
            <a:ext cx="0" cy="571500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7" descr="sdsds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752600" y="1295400"/>
            <a:ext cx="1371600" cy="164592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907069083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 txBox="1">
            <a:spLocks noChangeArrowheads="1"/>
          </p:cNvSpPr>
          <p:nvPr/>
        </p:nvSpPr>
        <p:spPr>
          <a:xfrm>
            <a:off x="2133600" y="4694555"/>
            <a:ext cx="4757988" cy="791845"/>
          </a:xfrm>
          <a:prstGeom prst="rect">
            <a:avLst/>
          </a:prstGeom>
        </p:spPr>
        <p:txBody>
          <a:bodyPr>
            <a:no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bn-BD" sz="8800" b="1" kern="10" spc="50" dirty="0" smtClean="0">
                <a:ln w="11430"/>
                <a:solidFill>
                  <a:srgbClr val="00B05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ধন্যবাদ</a:t>
            </a:r>
            <a:endParaRPr lang="en-US" sz="8800" b="1" kern="10" spc="50" dirty="0">
              <a:ln w="11430"/>
              <a:solidFill>
                <a:srgbClr val="00B05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7418" y="789709"/>
            <a:ext cx="7061458" cy="390484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="" xmlns:p14="http://schemas.microsoft.com/office/powerpoint/2010/main" val="2150554707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1000" tmFilter="0,0; .5, 1; 1, 1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82757" y="304800"/>
            <a:ext cx="6400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4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তথ্য ও যোগাযোগ প্রযুক্তির ব্যবহার  </a:t>
            </a:r>
            <a:endParaRPr lang="en-US" sz="4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71500" y="4186535"/>
            <a:ext cx="3657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মোবাইলের মাধ্যমে বিনোদন </a:t>
            </a:r>
            <a:endParaRPr lang="en-US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426526" y="4186535"/>
            <a:ext cx="403167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ছাত্র/ছাত্রীরা কম্পিউটার ব্যবহার করছে। </a:t>
            </a:r>
            <a:endParaRPr lang="en-US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0576" y="1274217"/>
            <a:ext cx="3778523" cy="2859083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33452" y="1302841"/>
            <a:ext cx="4215953" cy="2807587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</p:spTree>
    <p:extLst>
      <p:ext uri="{BB962C8B-B14F-4D97-AF65-F5344CB8AC3E}">
        <p14:creationId xmlns="" xmlns:p14="http://schemas.microsoft.com/office/powerpoint/2010/main" val="36292038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/>
      <p:bldP spid="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124200" y="533400"/>
            <a:ext cx="2291012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BD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/>
                <a:cs typeface="NikoshBAN"/>
              </a:rPr>
              <a:t>শিখনফল </a:t>
            </a:r>
            <a:endParaRPr lang="en-US" sz="5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Calibri"/>
              <a:cs typeface="Vrinda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04800" y="1676400"/>
            <a:ext cx="8398566" cy="36009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bn-BD" sz="32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এই পাঠ শেষে শিক্ষার্থীরা... </a:t>
            </a:r>
            <a:endParaRPr lang="en-US" sz="3200" dirty="0">
              <a:solidFill>
                <a:prstClr val="black"/>
              </a:solidFill>
              <a:latin typeface="NikoshBAN" pitchFamily="2" charset="0"/>
              <a:cs typeface="NikoshBAN" pitchFamily="2" charset="0"/>
            </a:endParaRPr>
          </a:p>
          <a:p>
            <a:pPr marL="457200" indent="-457200">
              <a:buFont typeface="Wingdings" pitchFamily="2" charset="2"/>
              <a:buChar char="v"/>
            </a:pPr>
            <a:r>
              <a:rPr lang="bn-BD" sz="28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তথ্য ও যোগাযোগ প্রযুক্তি </a:t>
            </a:r>
            <a:r>
              <a:rPr lang="bn-IN" sz="28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সংশ্লিষ্ট </a:t>
            </a:r>
            <a:r>
              <a:rPr lang="bn-BD" sz="28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পরিবর্তন</a:t>
            </a:r>
            <a:r>
              <a:rPr lang="bn-IN" sz="28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সমূহ বর্ণনা করতে</a:t>
            </a:r>
            <a:r>
              <a:rPr lang="bn-BD" sz="28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পারবে</a:t>
            </a:r>
            <a:r>
              <a:rPr lang="bn-IN" sz="28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;</a:t>
            </a:r>
            <a:r>
              <a:rPr lang="bn-BD" sz="28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 </a:t>
            </a:r>
          </a:p>
          <a:p>
            <a:pPr marL="457200" indent="-457200">
              <a:buFont typeface="Wingdings" pitchFamily="2" charset="2"/>
              <a:buChar char="v"/>
            </a:pPr>
            <a:r>
              <a:rPr lang="bn-BD" sz="28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সামাজিক</a:t>
            </a:r>
            <a:r>
              <a:rPr lang="bn-IN" sz="28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28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যোগাযোগের ক্ষেত্রে তথ্য ও যোগাযোগ প্রযুক্তির ব্যবহার বর্ণনা করতে পারবে</a:t>
            </a:r>
            <a:r>
              <a:rPr lang="bn-IN" sz="28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;</a:t>
            </a:r>
            <a:r>
              <a:rPr lang="bn-BD" sz="28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</a:p>
          <a:p>
            <a:pPr marL="457200" indent="-457200">
              <a:buFont typeface="Wingdings" pitchFamily="2" charset="2"/>
              <a:buChar char="v"/>
            </a:pPr>
            <a:r>
              <a:rPr lang="bn-BD" sz="28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বিনোদনের ক্ষেত্রে তথ্য ও যোগাযোগ প্রযুক্তির</a:t>
            </a:r>
            <a:r>
              <a:rPr lang="en-US" sz="28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28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ব্যবহার বর্ণনা করতে </a:t>
            </a:r>
            <a:r>
              <a:rPr lang="en-US" sz="28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lang="bn-BD" sz="28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পারবে</a:t>
            </a:r>
            <a:r>
              <a:rPr lang="bn-IN" sz="28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;</a:t>
            </a:r>
            <a:r>
              <a:rPr lang="bn-BD" sz="28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</a:p>
          <a:p>
            <a:pPr marL="457200" indent="-457200">
              <a:buFont typeface="Wingdings" pitchFamily="2" charset="2"/>
              <a:buChar char="v"/>
            </a:pPr>
            <a:r>
              <a:rPr lang="bn-BD" sz="28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তথ্য </a:t>
            </a:r>
            <a:r>
              <a:rPr lang="bn-BD" sz="28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ও যোগাযোগ প্রযুক্তি ব্যবহারে </a:t>
            </a:r>
            <a:r>
              <a:rPr lang="bn-BD" sz="28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সতর্কতার</a:t>
            </a:r>
            <a:r>
              <a:rPr lang="en-US" sz="28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IN" sz="28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প্রয়োজনীয়তা</a:t>
            </a:r>
            <a:r>
              <a:rPr lang="bn-BD" sz="28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28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ব্যাখ্যা করতে পারবে।</a:t>
            </a:r>
            <a:endParaRPr lang="en-US" sz="2800" dirty="0">
              <a:solidFill>
                <a:prstClr val="black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689977834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6337852" y="5602916"/>
            <a:ext cx="1663148" cy="646331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চিকিৎসা</a:t>
            </a:r>
            <a:r>
              <a:rPr lang="bn-IN" sz="3600" dirty="0" smtClean="0">
                <a:latin typeface="NikoshBAN" pitchFamily="2" charset="0"/>
                <a:cs typeface="NikoshBAN" pitchFamily="2" charset="0"/>
              </a:rPr>
              <a:t>য়</a:t>
            </a: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914400" y="4572000"/>
            <a:ext cx="2819400" cy="646331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বিজ্ঞান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IN" sz="3600" dirty="0" smtClean="0">
                <a:latin typeface="NikoshBAN" pitchFamily="2" charset="0"/>
                <a:cs typeface="NikoshBAN" pitchFamily="2" charset="0"/>
              </a:rPr>
              <a:t>গবেষণায় 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066800" y="457200"/>
            <a:ext cx="7162800" cy="1200329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তথ্য ও যোগাযোগ প্রযুক্তি আমাদের জীবনের কোন কোন ক্ষেত্রে পরিবর্তন</a:t>
            </a:r>
            <a:r>
              <a:rPr lang="bn-IN" sz="3600" dirty="0" smtClean="0">
                <a:latin typeface="NikoshBAN" pitchFamily="2" charset="0"/>
                <a:cs typeface="NikoshBAN" pitchFamily="2" charset="0"/>
              </a:rPr>
              <a:t> এনেছে</a:t>
            </a: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?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b="23389"/>
          <a:stretch/>
        </p:blipFill>
        <p:spPr>
          <a:xfrm>
            <a:off x="381000" y="1847659"/>
            <a:ext cx="4045523" cy="2553082"/>
          </a:xfrm>
          <a:prstGeom prst="rect">
            <a:avLst/>
          </a:prstGeom>
          <a:ln w="28575">
            <a:solidFill>
              <a:schemeClr val="accent6">
                <a:lumMod val="20000"/>
                <a:lumOff val="80000"/>
              </a:schemeClr>
            </a:solidFill>
          </a:ln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96041" y="2743200"/>
            <a:ext cx="4295318" cy="2691890"/>
          </a:xfrm>
          <a:prstGeom prst="rect">
            <a:avLst/>
          </a:prstGeom>
          <a:ln w="28575">
            <a:solidFill>
              <a:schemeClr val="accent6">
                <a:lumMod val="20000"/>
                <a:lumOff val="80000"/>
              </a:schemeClr>
            </a:solidFill>
          </a:ln>
        </p:spPr>
      </p:pic>
    </p:spTree>
    <p:extLst>
      <p:ext uri="{BB962C8B-B14F-4D97-AF65-F5344CB8AC3E}">
        <p14:creationId xmlns="" xmlns:p14="http://schemas.microsoft.com/office/powerpoint/2010/main" val="1711849928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 rot="20284559">
            <a:off x="3184465" y="5000329"/>
            <a:ext cx="1981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বিনোদন </a:t>
            </a:r>
            <a:endParaRPr lang="en-US" sz="4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066800" y="381000"/>
            <a:ext cx="6858000" cy="1077218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তথ্য ও যোগাযোগ প্রযুক্তি আমাদের জীবনের কোন কোন ক্ষেত্রে পরিবর্তন </a:t>
            </a:r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এনেছে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?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1993785"/>
            <a:ext cx="3672666" cy="2448444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7348" y="1908758"/>
            <a:ext cx="3654045" cy="2533471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1166741823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396448" y="5486400"/>
            <a:ext cx="7239000" cy="646331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3600" b="1" dirty="0" smtClean="0">
                <a:latin typeface="NikoshBAN" pitchFamily="2" charset="0"/>
                <a:cs typeface="NikoshBAN" pitchFamily="2" charset="0"/>
              </a:rPr>
              <a:t>পরিবর্তন নির্ভর করে সৃজনশীলতার উপর</a:t>
            </a:r>
            <a:r>
              <a:rPr lang="bn-IN" sz="3600" b="1" dirty="0" smtClean="0">
                <a:latin typeface="NikoshBAN" pitchFamily="2" charset="0"/>
                <a:cs typeface="NikoshBAN" pitchFamily="2" charset="0"/>
              </a:rPr>
              <a:t>। </a:t>
            </a:r>
            <a:r>
              <a:rPr lang="bn-BD" sz="3600" b="1" dirty="0" smtClean="0">
                <a:latin typeface="NikoshBAN" pitchFamily="2" charset="0"/>
                <a:cs typeface="NikoshBAN" pitchFamily="2" charset="0"/>
              </a:rPr>
              <a:t>  </a:t>
            </a:r>
            <a:endParaRPr lang="en-US" sz="3600" b="1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27274" y="1981200"/>
            <a:ext cx="4114800" cy="2641940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  <p:sp>
        <p:nvSpPr>
          <p:cNvPr id="4" name="TextBox 3"/>
          <p:cNvSpPr txBox="1"/>
          <p:nvPr/>
        </p:nvSpPr>
        <p:spPr>
          <a:xfrm>
            <a:off x="838200" y="533400"/>
            <a:ext cx="7417904" cy="1077218"/>
          </a:xfrm>
          <a:prstGeom prst="rect">
            <a:avLst/>
          </a:prstGeo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3200" b="1" dirty="0" smtClean="0">
                <a:latin typeface="NikoshBAN" pitchFamily="2" charset="0"/>
                <a:cs typeface="NikoshBAN" pitchFamily="2" charset="0"/>
              </a:rPr>
              <a:t>তথ্য ও যোগাযোগ প্রযুক্তির ব্যবহার ফলে কোন কোন ক্ষেত্রে আমরা পরিবর্তন বেশি দেখতে পাই?  </a:t>
            </a:r>
            <a:endParaRPr lang="en-US" sz="3200" b="1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5582" y="2014330"/>
            <a:ext cx="3962910" cy="264194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ctangle 4"/>
          <p:cNvSpPr/>
          <p:nvPr/>
        </p:nvSpPr>
        <p:spPr>
          <a:xfrm>
            <a:off x="685800" y="4800600"/>
            <a:ext cx="5166800" cy="584775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ctr"/>
            <a:r>
              <a:rPr lang="bn-IN" sz="3200" b="1" dirty="0" smtClean="0">
                <a:latin typeface="NikoshBAN" pitchFamily="2" charset="0"/>
                <a:cs typeface="NikoshBAN" pitchFamily="2" charset="0"/>
              </a:rPr>
              <a:t>এই </a:t>
            </a:r>
            <a:r>
              <a:rPr lang="bn-BD" sz="3200" b="1" dirty="0" smtClean="0">
                <a:latin typeface="NikoshBAN" pitchFamily="2" charset="0"/>
                <a:cs typeface="NikoshBAN" pitchFamily="2" charset="0"/>
              </a:rPr>
              <a:t>পরিবর্তন</a:t>
            </a:r>
            <a:r>
              <a:rPr lang="bn-IN" sz="3200" b="1" dirty="0" smtClean="0">
                <a:latin typeface="NikoshBAN" pitchFamily="2" charset="0"/>
                <a:cs typeface="NikoshBAN" pitchFamily="2" charset="0"/>
              </a:rPr>
              <a:t> কিসের উপর নির্ভর করে? </a:t>
            </a:r>
            <a:endParaRPr lang="en-US" sz="3200" dirty="0"/>
          </a:p>
        </p:txBody>
      </p:sp>
    </p:spTree>
    <p:extLst>
      <p:ext uri="{BB962C8B-B14F-4D97-AF65-F5344CB8AC3E}">
        <p14:creationId xmlns="" xmlns:p14="http://schemas.microsoft.com/office/powerpoint/2010/main" val="67444682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457198" y="990600"/>
            <a:ext cx="8141723" cy="2895600"/>
            <a:chOff x="457200" y="1219200"/>
            <a:chExt cx="8141723" cy="1489363"/>
          </a:xfrm>
        </p:grpSpPr>
        <p:pic>
          <p:nvPicPr>
            <p:cNvPr id="2050" name="Picture 2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 b="44845"/>
            <a:stretch/>
          </p:blipFill>
          <p:spPr bwMode="auto">
            <a:xfrm>
              <a:off x="457200" y="1219200"/>
              <a:ext cx="8141723" cy="1489363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2" name="Rectangle 1"/>
            <p:cNvSpPr/>
            <p:nvPr/>
          </p:nvSpPr>
          <p:spPr>
            <a:xfrm>
              <a:off x="914400" y="1963881"/>
              <a:ext cx="1447800" cy="533400"/>
            </a:xfrm>
            <a:prstGeom prst="rect">
              <a:avLst/>
            </a:prstGeom>
            <a:ln w="28575"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bn-IN" sz="3200" b="1" dirty="0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উপাত্ত</a:t>
              </a:r>
              <a:r>
                <a:rPr lang="bn-IN" dirty="0" smtClean="0">
                  <a:solidFill>
                    <a:schemeClr val="tx1"/>
                  </a:solidFill>
                </a:rPr>
                <a:t> </a:t>
              </a:r>
              <a:endParaRPr lang="en-US" dirty="0">
                <a:solidFill>
                  <a:schemeClr val="tx1"/>
                </a:solidFill>
              </a:endParaRPr>
            </a:p>
          </p:txBody>
        </p:sp>
      </p:grpSp>
      <p:sp>
        <p:nvSpPr>
          <p:cNvPr id="5" name="TextBox 4"/>
          <p:cNvSpPr txBox="1"/>
          <p:nvPr/>
        </p:nvSpPr>
        <p:spPr>
          <a:xfrm>
            <a:off x="569843" y="4444425"/>
            <a:ext cx="8065521" cy="584775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3200" b="1" dirty="0">
                <a:latin typeface="NikoshBAN" pitchFamily="2" charset="0"/>
                <a:cs typeface="NikoshBAN" pitchFamily="2" charset="0"/>
              </a:rPr>
              <a:t>তথ্য বিশ্লেষণ বা </a:t>
            </a:r>
            <a:r>
              <a:rPr lang="bn-BD" sz="3200" b="1" dirty="0" smtClean="0">
                <a:latin typeface="NikoshBAN" pitchFamily="2" charset="0"/>
                <a:cs typeface="NikoshBAN" pitchFamily="2" charset="0"/>
              </a:rPr>
              <a:t>প্রক্রিয়ার</a:t>
            </a:r>
            <a:r>
              <a:rPr lang="bn-IN" sz="3200" b="1" dirty="0" smtClean="0">
                <a:latin typeface="NikoshBAN" pitchFamily="2" charset="0"/>
                <a:cs typeface="NikoshBAN" pitchFamily="2" charset="0"/>
              </a:rPr>
              <a:t> করার জন্যে কম্পিউটার ব্যবহৃত হয়।  </a:t>
            </a:r>
            <a:r>
              <a:rPr lang="bn-BD" sz="3200" b="1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3200" b="1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72529885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755653" y="2774521"/>
            <a:ext cx="185593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কম্পিউটার 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495800" y="5389606"/>
            <a:ext cx="388619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মোবাইলের মাধ্যমেও ইন্টারনেট ব্যবহার করা </a:t>
            </a:r>
            <a:r>
              <a:rPr lang="bn-IN" sz="2800" dirty="0" smtClean="0">
                <a:latin typeface="NikoshBAN" pitchFamily="2" charset="0"/>
                <a:cs typeface="NikoshBAN" pitchFamily="2" charset="0"/>
              </a:rPr>
              <a:t>যায়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। 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077191" y="228600"/>
            <a:ext cx="650817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200" b="1" dirty="0" smtClean="0">
                <a:latin typeface="NikoshBAN" pitchFamily="2" charset="0"/>
                <a:cs typeface="NikoshBAN" pitchFamily="2" charset="0"/>
              </a:rPr>
              <a:t>কম্পিউটারের আকার দিন দিন ছোট হচ্ছে। </a:t>
            </a:r>
            <a:endParaRPr lang="en-US" sz="32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199183" y="2693638"/>
            <a:ext cx="16640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ল্যাপটপ 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632085" y="2693638"/>
            <a:ext cx="16640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নোটবুক  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168080" y="5652704"/>
            <a:ext cx="16640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ট্যাবলেট 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032" y="979115"/>
            <a:ext cx="2495550" cy="1828800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5335" y="813375"/>
            <a:ext cx="2466975" cy="1847850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34049" y="826738"/>
            <a:ext cx="2447925" cy="1866900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34049" y="3270193"/>
            <a:ext cx="2447925" cy="2152650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3428999"/>
            <a:ext cx="3308085" cy="2209801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571925681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  <p:bldP spid="8" grpId="0"/>
      <p:bldP spid="10" grpId="0"/>
      <p:bldP spid="12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982</TotalTime>
  <Words>812</Words>
  <Application>Microsoft Office PowerPoint</Application>
  <PresentationFormat>On-screen Show (4:3)</PresentationFormat>
  <Paragraphs>159</Paragraphs>
  <Slides>20</Slides>
  <Notes>20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1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Rahim</dc:creator>
  <cp:lastModifiedBy>PC</cp:lastModifiedBy>
  <cp:revision>244</cp:revision>
  <dcterms:created xsi:type="dcterms:W3CDTF">2015-03-31T15:15:49Z</dcterms:created>
  <dcterms:modified xsi:type="dcterms:W3CDTF">2020-02-02T14:08:11Z</dcterms:modified>
</cp:coreProperties>
</file>