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4915B5-BB67-4F28-AB32-42455DA40379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099C37-0FDA-480D-9CB8-675BE86A2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taposhkumarmondol127984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amendranathsakar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pangkajkumar1068427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md.shahaalom127984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md.zulfiquarali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127984abrahim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mrahman127984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md.abdurroufeislam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md.mohiruddin127984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-soniakhatun1130818@g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Ursername-md.akhtarhossainpann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hlinkClick r:id="rId2"/>
              </a:rPr>
              <a:t>Username-taposhkumarmondol127984@gmail.com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B050"/>
                </a:solidFill>
              </a:rPr>
              <a:t>Username-taposhkumarmondol127984</a:t>
            </a:r>
            <a:endParaRPr lang="en-US" sz="4000" dirty="0" smtClean="0">
              <a:solidFill>
                <a:srgbClr val="00B050"/>
              </a:solidFill>
            </a:endParaRP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E-mail &amp; teachers.gov.bd Address of all Teacher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Username-amendranathsakar@gmail.com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dirty="0" smtClean="0"/>
              <a:t>Username-</a:t>
            </a:r>
            <a:r>
              <a:rPr lang="en-US" dirty="0" err="1" smtClean="0"/>
              <a:t>amendranathsakar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Username-pangkajkumar1068427@gmail.com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Username-pangkajkumar1068427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Username-md.shahaalom127984@gmail.com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C00000"/>
                </a:solidFill>
              </a:rPr>
              <a:t>password-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Username-md.shahaalom127984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C00000"/>
                </a:solidFill>
              </a:rPr>
              <a:t>password-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Password-</a:t>
            </a:r>
          </a:p>
          <a:p>
            <a:r>
              <a:rPr lang="en-US" sz="3200" dirty="0" smtClean="0">
                <a:hlinkClick r:id="rId2"/>
              </a:rPr>
              <a:t>Username-md.zulfiquarali@gmail.com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Username-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md.zulfiquarali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 smtClean="0"/>
              <a:t>Password-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Username-127984abrahim@gmail.com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dirty="0" smtClean="0"/>
              <a:t>Username-127984abrahim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Username-mrahman127984@gmail.com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dirty="0" smtClean="0"/>
              <a:t>Username-mrahman127984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Username-md.abdurroufeislam@gmail.com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dirty="0" smtClean="0"/>
              <a:t>Username-</a:t>
            </a:r>
            <a:r>
              <a:rPr lang="en-US" dirty="0" err="1" smtClean="0"/>
              <a:t>md.abdurroufeislam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Username-md.mohiruddin127984@gmail.com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dirty="0" smtClean="0"/>
              <a:t>Username-md.mohiruddin127984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Username-soniakhatun1130818@gmail.com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dirty="0" smtClean="0"/>
              <a:t>Username-soniakhatun1130818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Password-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hlinkClick r:id="rId2"/>
              </a:rPr>
              <a:t>Ursername-</a:t>
            </a:r>
            <a:r>
              <a:rPr lang="en-US" sz="2800" dirty="0" smtClean="0">
                <a:hlinkClick r:id="rId2"/>
              </a:rPr>
              <a:t>md.akhtarhossainpanna@gmail.com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Password-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Ursername-</a:t>
            </a:r>
            <a:r>
              <a:rPr lang="en-US" sz="2800" dirty="0" err="1" smtClean="0"/>
              <a:t>md.akhtarhossainpanna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Password-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283</TotalTime>
  <Words>46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E-mail &amp; teachers.gov.bd Address of all Teacher</vt:lpstr>
      <vt:lpstr>Username-md.shahaalom127984@gmail.com password- Username-md.shahaalom127984 password-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 Address of all Teacher</dc:title>
  <dc:creator>sadia</dc:creator>
  <cp:lastModifiedBy>LAB</cp:lastModifiedBy>
  <cp:revision>45</cp:revision>
  <dcterms:created xsi:type="dcterms:W3CDTF">2017-05-29T15:10:05Z</dcterms:created>
  <dcterms:modified xsi:type="dcterms:W3CDTF">2020-02-02T13:35:32Z</dcterms:modified>
</cp:coreProperties>
</file>