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1" r:id="rId2"/>
    <p:sldId id="262" r:id="rId3"/>
    <p:sldId id="260" r:id="rId4"/>
    <p:sldId id="263" r:id="rId5"/>
    <p:sldId id="264" r:id="rId6"/>
    <p:sldId id="259" r:id="rId7"/>
    <p:sldId id="258" r:id="rId8"/>
    <p:sldId id="257" r:id="rId9"/>
    <p:sldId id="269" r:id="rId10"/>
    <p:sldId id="268" r:id="rId11"/>
    <p:sldId id="267" r:id="rId12"/>
    <p:sldId id="266" r:id="rId13"/>
    <p:sldId id="265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998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343BB-90FE-4E7D-AB66-A0736B99361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5067C-6917-4D29-A2D2-6CF6534AE15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জীবের বৈশিষ্ট্য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10F7697-C2B0-489B-98B9-91C4582398AF}" type="parTrans" cxnId="{D25ADC2B-2062-4342-94D4-B45684D0B6C7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1E7496FF-6968-43F7-8053-DB2DF480D117}" type="sibTrans" cxnId="{D25ADC2B-2062-4342-94D4-B45684D0B6C7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4EE7BF5B-FBB3-4100-9590-DBB3C977EDC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বৃদ্ধি পায়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A7FEE4F-4B10-42E7-B1D6-6E0EF0056EF0}" type="parTrans" cxnId="{116924F2-C981-4C69-9E64-AABB781E6080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240F5FD6-9FBA-42C2-833E-7B452E6A7C7F}" type="sibTrans" cxnId="{116924F2-C981-4C69-9E64-AABB781E6080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D3D81EF1-164E-48C4-9192-8A6366E7977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পরিবর্তন  হয়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5744A0C-80D1-4FEF-B110-5260BB73C113}" type="parTrans" cxnId="{11C0C100-6FCB-41C9-95F7-1F16CA60991C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4BAB9822-5346-462E-99FE-17DA9D155B9A}" type="sibTrans" cxnId="{11C0C100-6FCB-41C9-95F7-1F16CA60991C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279EF68F-CAFB-4C02-8668-E082F73B71E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নতুন জীবের জন্ম দেয়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D5ACC5E-3461-43D3-89A5-73C5D32B712E}" type="parTrans" cxnId="{A7C6FCB0-30CF-4510-A4B1-AEAA5A7E38A5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B39D42AF-73DC-4318-A409-6DBEABB8B0F3}" type="sibTrans" cxnId="{A7C6FCB0-30CF-4510-A4B1-AEAA5A7E38A5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2575CF38-A181-4774-9534-AB0F8AA7C65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খাদ্য গ্রহন করে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D6B08B6-8A1E-45A4-AB3D-159930A56F57}" type="parTrans" cxnId="{39FBB7B9-6FBC-4ED8-83CB-4B45BC21E46F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DEFE1E20-6843-4C8D-92DA-CDE98839DC3F}" type="sibTrans" cxnId="{39FBB7B9-6FBC-4ED8-83CB-4B45BC21E46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723A0899-B47C-4B2B-906B-DE5634AF1AAB}" type="pres">
      <dgm:prSet presAssocID="{258343BB-90FE-4E7D-AB66-A0736B99361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BE8803-22DC-4813-BEA0-E15E6BF03207}" type="pres">
      <dgm:prSet presAssocID="{F835067C-6917-4D29-A2D2-6CF6534AE15A}" presName="centerShape" presStyleLbl="node0" presStyleIdx="0" presStyleCnt="1" custScaleX="136156" custScaleY="81694"/>
      <dgm:spPr/>
      <dgm:t>
        <a:bodyPr/>
        <a:lstStyle/>
        <a:p>
          <a:endParaRPr lang="en-US"/>
        </a:p>
      </dgm:t>
    </dgm:pt>
    <dgm:pt modelId="{5EC2D5A0-E67D-4785-9E23-FB2B940676AA}" type="pres">
      <dgm:prSet presAssocID="{BA7FEE4F-4B10-42E7-B1D6-6E0EF0056EF0}" presName="Name9" presStyleLbl="parChTrans1D2" presStyleIdx="0" presStyleCnt="4"/>
      <dgm:spPr/>
    </dgm:pt>
    <dgm:pt modelId="{54FD189C-C62D-4BC3-8577-C911BA09D735}" type="pres">
      <dgm:prSet presAssocID="{BA7FEE4F-4B10-42E7-B1D6-6E0EF0056EF0}" presName="connTx" presStyleLbl="parChTrans1D2" presStyleIdx="0" presStyleCnt="4"/>
      <dgm:spPr/>
    </dgm:pt>
    <dgm:pt modelId="{0B525268-95D5-4F96-8E54-E4D483D1BE44}" type="pres">
      <dgm:prSet presAssocID="{4EE7BF5B-FBB3-4100-9590-DBB3C977EDC2}" presName="node" presStyleLbl="node1" presStyleIdx="0" presStyleCnt="4" custScaleX="146538" custRadScaleRad="100203" custRadScaleInc="-1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2A2E7-C38B-44CB-A8E9-ADDEE46C288F}" type="pres">
      <dgm:prSet presAssocID="{B5744A0C-80D1-4FEF-B110-5260BB73C113}" presName="Name9" presStyleLbl="parChTrans1D2" presStyleIdx="1" presStyleCnt="4"/>
      <dgm:spPr/>
    </dgm:pt>
    <dgm:pt modelId="{0F8DA358-F82F-46F3-9753-BA2667258C5D}" type="pres">
      <dgm:prSet presAssocID="{B5744A0C-80D1-4FEF-B110-5260BB73C113}" presName="connTx" presStyleLbl="parChTrans1D2" presStyleIdx="1" presStyleCnt="4"/>
      <dgm:spPr/>
    </dgm:pt>
    <dgm:pt modelId="{3311B31F-F613-498F-AF58-C98A9EBDAB45}" type="pres">
      <dgm:prSet presAssocID="{D3D81EF1-164E-48C4-9192-8A6366E7977B}" presName="node" presStyleLbl="node1" presStyleIdx="1" presStyleCnt="4" custScaleX="147994" custRadScaleRad="144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96D24-588B-4A5C-8776-5E5A3C213C25}" type="pres">
      <dgm:prSet presAssocID="{6D5ACC5E-3461-43D3-89A5-73C5D32B712E}" presName="Name9" presStyleLbl="parChTrans1D2" presStyleIdx="2" presStyleCnt="4"/>
      <dgm:spPr/>
    </dgm:pt>
    <dgm:pt modelId="{76473A5B-04E2-41B3-8EE1-2BCB4E2956C3}" type="pres">
      <dgm:prSet presAssocID="{6D5ACC5E-3461-43D3-89A5-73C5D32B712E}" presName="connTx" presStyleLbl="parChTrans1D2" presStyleIdx="2" presStyleCnt="4"/>
      <dgm:spPr/>
    </dgm:pt>
    <dgm:pt modelId="{3E78EB0F-D791-48F1-A410-2473A5F0BDD3}" type="pres">
      <dgm:prSet presAssocID="{279EF68F-CAFB-4C02-8668-E082F73B71EB}" presName="node" presStyleLbl="node1" presStyleIdx="2" presStyleCnt="4" custScaleX="182694" custRadScaleRad="100227" custRadScaleInc="3119">
        <dgm:presLayoutVars>
          <dgm:bulletEnabled val="1"/>
        </dgm:presLayoutVars>
      </dgm:prSet>
      <dgm:spPr/>
    </dgm:pt>
    <dgm:pt modelId="{786C0878-5CBE-403A-AE1E-A60F07EED5EB}" type="pres">
      <dgm:prSet presAssocID="{9D6B08B6-8A1E-45A4-AB3D-159930A56F57}" presName="Name9" presStyleLbl="parChTrans1D2" presStyleIdx="3" presStyleCnt="4"/>
      <dgm:spPr/>
    </dgm:pt>
    <dgm:pt modelId="{A4A97F19-B180-4E2E-A468-E2D8416C2522}" type="pres">
      <dgm:prSet presAssocID="{9D6B08B6-8A1E-45A4-AB3D-159930A56F57}" presName="connTx" presStyleLbl="parChTrans1D2" presStyleIdx="3" presStyleCnt="4"/>
      <dgm:spPr/>
    </dgm:pt>
    <dgm:pt modelId="{E6F854C5-E395-43A5-BE70-B33B108509BB}" type="pres">
      <dgm:prSet presAssocID="{2575CF38-A181-4774-9534-AB0F8AA7C65C}" presName="node" presStyleLbl="node1" presStyleIdx="3" presStyleCnt="4" custScaleX="156742" custRadScaleRad="144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C0C100-6FCB-41C9-95F7-1F16CA60991C}" srcId="{F835067C-6917-4D29-A2D2-6CF6534AE15A}" destId="{D3D81EF1-164E-48C4-9192-8A6366E7977B}" srcOrd="1" destOrd="0" parTransId="{B5744A0C-80D1-4FEF-B110-5260BB73C113}" sibTransId="{4BAB9822-5346-462E-99FE-17DA9D155B9A}"/>
    <dgm:cxn modelId="{AF3D4B1B-DE3F-4815-83C1-EAA49A6B56F3}" type="presOf" srcId="{6D5ACC5E-3461-43D3-89A5-73C5D32B712E}" destId="{A6C96D24-588B-4A5C-8776-5E5A3C213C25}" srcOrd="0" destOrd="0" presId="urn:microsoft.com/office/officeart/2005/8/layout/radial1"/>
    <dgm:cxn modelId="{8262B798-BE00-47A9-9A0D-681C5CE222BA}" type="presOf" srcId="{F835067C-6917-4D29-A2D2-6CF6534AE15A}" destId="{C2BE8803-22DC-4813-BEA0-E15E6BF03207}" srcOrd="0" destOrd="0" presId="urn:microsoft.com/office/officeart/2005/8/layout/radial1"/>
    <dgm:cxn modelId="{D25ADC2B-2062-4342-94D4-B45684D0B6C7}" srcId="{258343BB-90FE-4E7D-AB66-A0736B993613}" destId="{F835067C-6917-4D29-A2D2-6CF6534AE15A}" srcOrd="0" destOrd="0" parTransId="{C10F7697-C2B0-489B-98B9-91C4582398AF}" sibTransId="{1E7496FF-6968-43F7-8053-DB2DF480D117}"/>
    <dgm:cxn modelId="{BBC3391E-2087-4866-A387-48AE41EBE0C5}" type="presOf" srcId="{B5744A0C-80D1-4FEF-B110-5260BB73C113}" destId="{5C82A2E7-C38B-44CB-A8E9-ADDEE46C288F}" srcOrd="0" destOrd="0" presId="urn:microsoft.com/office/officeart/2005/8/layout/radial1"/>
    <dgm:cxn modelId="{18AB7AD0-7C7E-4D75-BD97-89FE6E690A30}" type="presOf" srcId="{6D5ACC5E-3461-43D3-89A5-73C5D32B712E}" destId="{76473A5B-04E2-41B3-8EE1-2BCB4E2956C3}" srcOrd="1" destOrd="0" presId="urn:microsoft.com/office/officeart/2005/8/layout/radial1"/>
    <dgm:cxn modelId="{197B1D17-C346-468C-B62B-1D0BE09A8F26}" type="presOf" srcId="{258343BB-90FE-4E7D-AB66-A0736B993613}" destId="{723A0899-B47C-4B2B-906B-DE5634AF1AAB}" srcOrd="0" destOrd="0" presId="urn:microsoft.com/office/officeart/2005/8/layout/radial1"/>
    <dgm:cxn modelId="{116924F2-C981-4C69-9E64-AABB781E6080}" srcId="{F835067C-6917-4D29-A2D2-6CF6534AE15A}" destId="{4EE7BF5B-FBB3-4100-9590-DBB3C977EDC2}" srcOrd="0" destOrd="0" parTransId="{BA7FEE4F-4B10-42E7-B1D6-6E0EF0056EF0}" sibTransId="{240F5FD6-9FBA-42C2-833E-7B452E6A7C7F}"/>
    <dgm:cxn modelId="{3F88C503-C232-4B86-B6EB-DE251AE55BFB}" type="presOf" srcId="{279EF68F-CAFB-4C02-8668-E082F73B71EB}" destId="{3E78EB0F-D791-48F1-A410-2473A5F0BDD3}" srcOrd="0" destOrd="0" presId="urn:microsoft.com/office/officeart/2005/8/layout/radial1"/>
    <dgm:cxn modelId="{BE565053-723A-41D3-AD92-46DD4F3D4329}" type="presOf" srcId="{9D6B08B6-8A1E-45A4-AB3D-159930A56F57}" destId="{A4A97F19-B180-4E2E-A468-E2D8416C2522}" srcOrd="1" destOrd="0" presId="urn:microsoft.com/office/officeart/2005/8/layout/radial1"/>
    <dgm:cxn modelId="{39FBB7B9-6FBC-4ED8-83CB-4B45BC21E46F}" srcId="{F835067C-6917-4D29-A2D2-6CF6534AE15A}" destId="{2575CF38-A181-4774-9534-AB0F8AA7C65C}" srcOrd="3" destOrd="0" parTransId="{9D6B08B6-8A1E-45A4-AB3D-159930A56F57}" sibTransId="{DEFE1E20-6843-4C8D-92DA-CDE98839DC3F}"/>
    <dgm:cxn modelId="{577309A2-68D4-4637-A4D7-5ED17D2806F9}" type="presOf" srcId="{D3D81EF1-164E-48C4-9192-8A6366E7977B}" destId="{3311B31F-F613-498F-AF58-C98A9EBDAB45}" srcOrd="0" destOrd="0" presId="urn:microsoft.com/office/officeart/2005/8/layout/radial1"/>
    <dgm:cxn modelId="{35D290E6-247C-49FB-BE72-C3A1E529C242}" type="presOf" srcId="{B5744A0C-80D1-4FEF-B110-5260BB73C113}" destId="{0F8DA358-F82F-46F3-9753-BA2667258C5D}" srcOrd="1" destOrd="0" presId="urn:microsoft.com/office/officeart/2005/8/layout/radial1"/>
    <dgm:cxn modelId="{AAC59B52-D8E2-40B9-A80E-A6BF88D526BC}" type="presOf" srcId="{BA7FEE4F-4B10-42E7-B1D6-6E0EF0056EF0}" destId="{54FD189C-C62D-4BC3-8577-C911BA09D735}" srcOrd="1" destOrd="0" presId="urn:microsoft.com/office/officeart/2005/8/layout/radial1"/>
    <dgm:cxn modelId="{8AB7719F-62F0-424D-AA1F-1F9F3FFFEDBD}" type="presOf" srcId="{2575CF38-A181-4774-9534-AB0F8AA7C65C}" destId="{E6F854C5-E395-43A5-BE70-B33B108509BB}" srcOrd="0" destOrd="0" presId="urn:microsoft.com/office/officeart/2005/8/layout/radial1"/>
    <dgm:cxn modelId="{11202CD9-B521-44DF-B36D-085A3E868E22}" type="presOf" srcId="{BA7FEE4F-4B10-42E7-B1D6-6E0EF0056EF0}" destId="{5EC2D5A0-E67D-4785-9E23-FB2B940676AA}" srcOrd="0" destOrd="0" presId="urn:microsoft.com/office/officeart/2005/8/layout/radial1"/>
    <dgm:cxn modelId="{4864DE94-984B-42EB-BD0A-D4A12C952431}" type="presOf" srcId="{9D6B08B6-8A1E-45A4-AB3D-159930A56F57}" destId="{786C0878-5CBE-403A-AE1E-A60F07EED5EB}" srcOrd="0" destOrd="0" presId="urn:microsoft.com/office/officeart/2005/8/layout/radial1"/>
    <dgm:cxn modelId="{A7C6FCB0-30CF-4510-A4B1-AEAA5A7E38A5}" srcId="{F835067C-6917-4D29-A2D2-6CF6534AE15A}" destId="{279EF68F-CAFB-4C02-8668-E082F73B71EB}" srcOrd="2" destOrd="0" parTransId="{6D5ACC5E-3461-43D3-89A5-73C5D32B712E}" sibTransId="{B39D42AF-73DC-4318-A409-6DBEABB8B0F3}"/>
    <dgm:cxn modelId="{2ABC9B08-D34C-49FF-84D1-1C603568774F}" type="presOf" srcId="{4EE7BF5B-FBB3-4100-9590-DBB3C977EDC2}" destId="{0B525268-95D5-4F96-8E54-E4D483D1BE44}" srcOrd="0" destOrd="0" presId="urn:microsoft.com/office/officeart/2005/8/layout/radial1"/>
    <dgm:cxn modelId="{33F3E6B1-CE71-4FAF-B1B0-B6AE85C8ACF7}" type="presParOf" srcId="{723A0899-B47C-4B2B-906B-DE5634AF1AAB}" destId="{C2BE8803-22DC-4813-BEA0-E15E6BF03207}" srcOrd="0" destOrd="0" presId="urn:microsoft.com/office/officeart/2005/8/layout/radial1"/>
    <dgm:cxn modelId="{5EDD6831-7602-44B3-A920-3212711B552D}" type="presParOf" srcId="{723A0899-B47C-4B2B-906B-DE5634AF1AAB}" destId="{5EC2D5A0-E67D-4785-9E23-FB2B940676AA}" srcOrd="1" destOrd="0" presId="urn:microsoft.com/office/officeart/2005/8/layout/radial1"/>
    <dgm:cxn modelId="{B1E7CE14-AD91-469F-9C5C-E8C65F9781AD}" type="presParOf" srcId="{5EC2D5A0-E67D-4785-9E23-FB2B940676AA}" destId="{54FD189C-C62D-4BC3-8577-C911BA09D735}" srcOrd="0" destOrd="0" presId="urn:microsoft.com/office/officeart/2005/8/layout/radial1"/>
    <dgm:cxn modelId="{92323CDA-5C7E-4BE3-A89F-8C32C96D1DD0}" type="presParOf" srcId="{723A0899-B47C-4B2B-906B-DE5634AF1AAB}" destId="{0B525268-95D5-4F96-8E54-E4D483D1BE44}" srcOrd="2" destOrd="0" presId="urn:microsoft.com/office/officeart/2005/8/layout/radial1"/>
    <dgm:cxn modelId="{C338CEEC-1C8D-4211-9AD0-1F7E362587FD}" type="presParOf" srcId="{723A0899-B47C-4B2B-906B-DE5634AF1AAB}" destId="{5C82A2E7-C38B-44CB-A8E9-ADDEE46C288F}" srcOrd="3" destOrd="0" presId="urn:microsoft.com/office/officeart/2005/8/layout/radial1"/>
    <dgm:cxn modelId="{4B2B8A90-0B49-451E-92F6-D90E30C7C378}" type="presParOf" srcId="{5C82A2E7-C38B-44CB-A8E9-ADDEE46C288F}" destId="{0F8DA358-F82F-46F3-9753-BA2667258C5D}" srcOrd="0" destOrd="0" presId="urn:microsoft.com/office/officeart/2005/8/layout/radial1"/>
    <dgm:cxn modelId="{E4699A41-4477-45A5-9E6F-F5E087A31F28}" type="presParOf" srcId="{723A0899-B47C-4B2B-906B-DE5634AF1AAB}" destId="{3311B31F-F613-498F-AF58-C98A9EBDAB45}" srcOrd="4" destOrd="0" presId="urn:microsoft.com/office/officeart/2005/8/layout/radial1"/>
    <dgm:cxn modelId="{E548FDCC-BF51-44DE-8CDC-CBAD296BA8F4}" type="presParOf" srcId="{723A0899-B47C-4B2B-906B-DE5634AF1AAB}" destId="{A6C96D24-588B-4A5C-8776-5E5A3C213C25}" srcOrd="5" destOrd="0" presId="urn:microsoft.com/office/officeart/2005/8/layout/radial1"/>
    <dgm:cxn modelId="{8F3B1425-F81E-4037-ABE0-58EA2F420100}" type="presParOf" srcId="{A6C96D24-588B-4A5C-8776-5E5A3C213C25}" destId="{76473A5B-04E2-41B3-8EE1-2BCB4E2956C3}" srcOrd="0" destOrd="0" presId="urn:microsoft.com/office/officeart/2005/8/layout/radial1"/>
    <dgm:cxn modelId="{560C16EB-608F-43E7-858B-B9009A882FA4}" type="presParOf" srcId="{723A0899-B47C-4B2B-906B-DE5634AF1AAB}" destId="{3E78EB0F-D791-48F1-A410-2473A5F0BDD3}" srcOrd="6" destOrd="0" presId="urn:microsoft.com/office/officeart/2005/8/layout/radial1"/>
    <dgm:cxn modelId="{0C042DC8-B016-4B86-92DE-8A53B564A95F}" type="presParOf" srcId="{723A0899-B47C-4B2B-906B-DE5634AF1AAB}" destId="{786C0878-5CBE-403A-AE1E-A60F07EED5EB}" srcOrd="7" destOrd="0" presId="urn:microsoft.com/office/officeart/2005/8/layout/radial1"/>
    <dgm:cxn modelId="{D09EE18A-E5E1-41B2-98B5-C0C384D48B9B}" type="presParOf" srcId="{786C0878-5CBE-403A-AE1E-A60F07EED5EB}" destId="{A4A97F19-B180-4E2E-A468-E2D8416C2522}" srcOrd="0" destOrd="0" presId="urn:microsoft.com/office/officeart/2005/8/layout/radial1"/>
    <dgm:cxn modelId="{BE04631D-5A4E-4B27-AF22-FCCFAA2DE797}" type="presParOf" srcId="{723A0899-B47C-4B2B-906B-DE5634AF1AAB}" destId="{E6F854C5-E395-43A5-BE70-B33B108509BB}" srcOrd="8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343BB-90FE-4E7D-AB66-A0736B99361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5067C-6917-4D29-A2D2-6CF6534AE15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জড়ের  বৈশিষ্ট্য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10F7697-C2B0-489B-98B9-91C4582398AF}" type="parTrans" cxnId="{D25ADC2B-2062-4342-94D4-B45684D0B6C7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1E7496FF-6968-43F7-8053-DB2DF480D117}" type="sibTrans" cxnId="{D25ADC2B-2062-4342-94D4-B45684D0B6C7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4EE7BF5B-FBB3-4100-9590-DBB3C977EDC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বৃদ্ধি পায় না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A7FEE4F-4B10-42E7-B1D6-6E0EF0056EF0}" type="parTrans" cxnId="{116924F2-C981-4C69-9E64-AABB781E6080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240F5FD6-9FBA-42C2-833E-7B452E6A7C7F}" type="sibTrans" cxnId="{116924F2-C981-4C69-9E64-AABB781E6080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D3D81EF1-164E-48C4-9192-8A6366E7977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পরিবর্তন  হয় না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5744A0C-80D1-4FEF-B110-5260BB73C113}" type="parTrans" cxnId="{11C0C100-6FCB-41C9-95F7-1F16CA60991C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4BAB9822-5346-462E-99FE-17DA9D155B9A}" type="sibTrans" cxnId="{11C0C100-6FCB-41C9-95F7-1F16CA60991C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279EF68F-CAFB-4C02-8668-E082F73B71E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নতুন জীবের জন্ম দেয় না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D5ACC5E-3461-43D3-89A5-73C5D32B712E}" type="parTrans" cxnId="{A7C6FCB0-30CF-4510-A4B1-AEAA5A7E38A5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B39D42AF-73DC-4318-A409-6DBEABB8B0F3}" type="sibTrans" cxnId="{A7C6FCB0-30CF-4510-A4B1-AEAA5A7E38A5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2575CF38-A181-4774-9534-AB0F8AA7C65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খাদ্য গ্রহন করে না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D6B08B6-8A1E-45A4-AB3D-159930A56F57}" type="parTrans" cxnId="{39FBB7B9-6FBC-4ED8-83CB-4B45BC21E46F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DEFE1E20-6843-4C8D-92DA-CDE98839DC3F}" type="sibTrans" cxnId="{39FBB7B9-6FBC-4ED8-83CB-4B45BC21E46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723A0899-B47C-4B2B-906B-DE5634AF1AAB}" type="pres">
      <dgm:prSet presAssocID="{258343BB-90FE-4E7D-AB66-A0736B99361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BE8803-22DC-4813-BEA0-E15E6BF03207}" type="pres">
      <dgm:prSet presAssocID="{F835067C-6917-4D29-A2D2-6CF6534AE15A}" presName="centerShape" presStyleLbl="node0" presStyleIdx="0" presStyleCnt="1" custScaleX="136156" custScaleY="81694"/>
      <dgm:spPr/>
      <dgm:t>
        <a:bodyPr/>
        <a:lstStyle/>
        <a:p>
          <a:endParaRPr lang="en-US"/>
        </a:p>
      </dgm:t>
    </dgm:pt>
    <dgm:pt modelId="{5EC2D5A0-E67D-4785-9E23-FB2B940676AA}" type="pres">
      <dgm:prSet presAssocID="{BA7FEE4F-4B10-42E7-B1D6-6E0EF0056EF0}" presName="Name9" presStyleLbl="parChTrans1D2" presStyleIdx="0" presStyleCnt="4"/>
      <dgm:spPr/>
    </dgm:pt>
    <dgm:pt modelId="{54FD189C-C62D-4BC3-8577-C911BA09D735}" type="pres">
      <dgm:prSet presAssocID="{BA7FEE4F-4B10-42E7-B1D6-6E0EF0056EF0}" presName="connTx" presStyleLbl="parChTrans1D2" presStyleIdx="0" presStyleCnt="4"/>
      <dgm:spPr/>
    </dgm:pt>
    <dgm:pt modelId="{0B525268-95D5-4F96-8E54-E4D483D1BE44}" type="pres">
      <dgm:prSet presAssocID="{4EE7BF5B-FBB3-4100-9590-DBB3C977EDC2}" presName="node" presStyleLbl="node1" presStyleIdx="0" presStyleCnt="4" custScaleX="146538" custRadScaleRad="100203" custRadScaleInc="-1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2A2E7-C38B-44CB-A8E9-ADDEE46C288F}" type="pres">
      <dgm:prSet presAssocID="{B5744A0C-80D1-4FEF-B110-5260BB73C113}" presName="Name9" presStyleLbl="parChTrans1D2" presStyleIdx="1" presStyleCnt="4"/>
      <dgm:spPr/>
    </dgm:pt>
    <dgm:pt modelId="{0F8DA358-F82F-46F3-9753-BA2667258C5D}" type="pres">
      <dgm:prSet presAssocID="{B5744A0C-80D1-4FEF-B110-5260BB73C113}" presName="connTx" presStyleLbl="parChTrans1D2" presStyleIdx="1" presStyleCnt="4"/>
      <dgm:spPr/>
    </dgm:pt>
    <dgm:pt modelId="{3311B31F-F613-498F-AF58-C98A9EBDAB45}" type="pres">
      <dgm:prSet presAssocID="{D3D81EF1-164E-48C4-9192-8A6366E7977B}" presName="node" presStyleLbl="node1" presStyleIdx="1" presStyleCnt="4" custScaleX="147994" custRadScaleRad="144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96D24-588B-4A5C-8776-5E5A3C213C25}" type="pres">
      <dgm:prSet presAssocID="{6D5ACC5E-3461-43D3-89A5-73C5D32B712E}" presName="Name9" presStyleLbl="parChTrans1D2" presStyleIdx="2" presStyleCnt="4"/>
      <dgm:spPr/>
    </dgm:pt>
    <dgm:pt modelId="{76473A5B-04E2-41B3-8EE1-2BCB4E2956C3}" type="pres">
      <dgm:prSet presAssocID="{6D5ACC5E-3461-43D3-89A5-73C5D32B712E}" presName="connTx" presStyleLbl="parChTrans1D2" presStyleIdx="2" presStyleCnt="4"/>
      <dgm:spPr/>
    </dgm:pt>
    <dgm:pt modelId="{3E78EB0F-D791-48F1-A410-2473A5F0BDD3}" type="pres">
      <dgm:prSet presAssocID="{279EF68F-CAFB-4C02-8668-E082F73B71EB}" presName="node" presStyleLbl="node1" presStyleIdx="2" presStyleCnt="4" custScaleX="182694" custRadScaleRad="100227" custRadScaleInc="3119">
        <dgm:presLayoutVars>
          <dgm:bulletEnabled val="1"/>
        </dgm:presLayoutVars>
      </dgm:prSet>
      <dgm:spPr/>
    </dgm:pt>
    <dgm:pt modelId="{786C0878-5CBE-403A-AE1E-A60F07EED5EB}" type="pres">
      <dgm:prSet presAssocID="{9D6B08B6-8A1E-45A4-AB3D-159930A56F57}" presName="Name9" presStyleLbl="parChTrans1D2" presStyleIdx="3" presStyleCnt="4"/>
      <dgm:spPr/>
    </dgm:pt>
    <dgm:pt modelId="{A4A97F19-B180-4E2E-A468-E2D8416C2522}" type="pres">
      <dgm:prSet presAssocID="{9D6B08B6-8A1E-45A4-AB3D-159930A56F57}" presName="connTx" presStyleLbl="parChTrans1D2" presStyleIdx="3" presStyleCnt="4"/>
      <dgm:spPr/>
    </dgm:pt>
    <dgm:pt modelId="{E6F854C5-E395-43A5-BE70-B33B108509BB}" type="pres">
      <dgm:prSet presAssocID="{2575CF38-A181-4774-9534-AB0F8AA7C65C}" presName="node" presStyleLbl="node1" presStyleIdx="3" presStyleCnt="4" custScaleX="156742" custRadScaleRad="144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871B54-D4FC-4C8B-A06D-33C6D69A406F}" type="presOf" srcId="{6D5ACC5E-3461-43D3-89A5-73C5D32B712E}" destId="{A6C96D24-588B-4A5C-8776-5E5A3C213C25}" srcOrd="0" destOrd="0" presId="urn:microsoft.com/office/officeart/2005/8/layout/radial1"/>
    <dgm:cxn modelId="{11C0C100-6FCB-41C9-95F7-1F16CA60991C}" srcId="{F835067C-6917-4D29-A2D2-6CF6534AE15A}" destId="{D3D81EF1-164E-48C4-9192-8A6366E7977B}" srcOrd="1" destOrd="0" parTransId="{B5744A0C-80D1-4FEF-B110-5260BB73C113}" sibTransId="{4BAB9822-5346-462E-99FE-17DA9D155B9A}"/>
    <dgm:cxn modelId="{4ECF009A-1654-412F-BA56-607FF1FA71BA}" type="presOf" srcId="{D3D81EF1-164E-48C4-9192-8A6366E7977B}" destId="{3311B31F-F613-498F-AF58-C98A9EBDAB45}" srcOrd="0" destOrd="0" presId="urn:microsoft.com/office/officeart/2005/8/layout/radial1"/>
    <dgm:cxn modelId="{255C1344-8F2B-4D9F-9062-5E3B9AFCA5DE}" type="presOf" srcId="{9D6B08B6-8A1E-45A4-AB3D-159930A56F57}" destId="{A4A97F19-B180-4E2E-A468-E2D8416C2522}" srcOrd="1" destOrd="0" presId="urn:microsoft.com/office/officeart/2005/8/layout/radial1"/>
    <dgm:cxn modelId="{D25ADC2B-2062-4342-94D4-B45684D0B6C7}" srcId="{258343BB-90FE-4E7D-AB66-A0736B993613}" destId="{F835067C-6917-4D29-A2D2-6CF6534AE15A}" srcOrd="0" destOrd="0" parTransId="{C10F7697-C2B0-489B-98B9-91C4582398AF}" sibTransId="{1E7496FF-6968-43F7-8053-DB2DF480D117}"/>
    <dgm:cxn modelId="{15C934A6-6015-4E06-8E06-5E3FBB23B370}" type="presOf" srcId="{2575CF38-A181-4774-9534-AB0F8AA7C65C}" destId="{E6F854C5-E395-43A5-BE70-B33B108509BB}" srcOrd="0" destOrd="0" presId="urn:microsoft.com/office/officeart/2005/8/layout/radial1"/>
    <dgm:cxn modelId="{7F500B9E-810B-4E85-9367-73940F0A67DA}" type="presOf" srcId="{258343BB-90FE-4E7D-AB66-A0736B993613}" destId="{723A0899-B47C-4B2B-906B-DE5634AF1AAB}" srcOrd="0" destOrd="0" presId="urn:microsoft.com/office/officeart/2005/8/layout/radial1"/>
    <dgm:cxn modelId="{C99F026E-1991-470D-8E2B-2034FC8F2B5A}" type="presOf" srcId="{B5744A0C-80D1-4FEF-B110-5260BB73C113}" destId="{0F8DA358-F82F-46F3-9753-BA2667258C5D}" srcOrd="1" destOrd="0" presId="urn:microsoft.com/office/officeart/2005/8/layout/radial1"/>
    <dgm:cxn modelId="{116924F2-C981-4C69-9E64-AABB781E6080}" srcId="{F835067C-6917-4D29-A2D2-6CF6534AE15A}" destId="{4EE7BF5B-FBB3-4100-9590-DBB3C977EDC2}" srcOrd="0" destOrd="0" parTransId="{BA7FEE4F-4B10-42E7-B1D6-6E0EF0056EF0}" sibTransId="{240F5FD6-9FBA-42C2-833E-7B452E6A7C7F}"/>
    <dgm:cxn modelId="{13E159BA-81C4-4B85-A98D-BF2156C05400}" type="presOf" srcId="{4EE7BF5B-FBB3-4100-9590-DBB3C977EDC2}" destId="{0B525268-95D5-4F96-8E54-E4D483D1BE44}" srcOrd="0" destOrd="0" presId="urn:microsoft.com/office/officeart/2005/8/layout/radial1"/>
    <dgm:cxn modelId="{91B6D4B2-1A1F-4C8E-8107-F6167E98B3EF}" type="presOf" srcId="{B5744A0C-80D1-4FEF-B110-5260BB73C113}" destId="{5C82A2E7-C38B-44CB-A8E9-ADDEE46C288F}" srcOrd="0" destOrd="0" presId="urn:microsoft.com/office/officeart/2005/8/layout/radial1"/>
    <dgm:cxn modelId="{39FBB7B9-6FBC-4ED8-83CB-4B45BC21E46F}" srcId="{F835067C-6917-4D29-A2D2-6CF6534AE15A}" destId="{2575CF38-A181-4774-9534-AB0F8AA7C65C}" srcOrd="3" destOrd="0" parTransId="{9D6B08B6-8A1E-45A4-AB3D-159930A56F57}" sibTransId="{DEFE1E20-6843-4C8D-92DA-CDE98839DC3F}"/>
    <dgm:cxn modelId="{E12FF659-8B67-47A3-BA1B-8C6BDD310ADF}" type="presOf" srcId="{BA7FEE4F-4B10-42E7-B1D6-6E0EF0056EF0}" destId="{5EC2D5A0-E67D-4785-9E23-FB2B940676AA}" srcOrd="0" destOrd="0" presId="urn:microsoft.com/office/officeart/2005/8/layout/radial1"/>
    <dgm:cxn modelId="{75AA3B7B-544B-44DD-AB0D-85DD90C94FF7}" type="presOf" srcId="{BA7FEE4F-4B10-42E7-B1D6-6E0EF0056EF0}" destId="{54FD189C-C62D-4BC3-8577-C911BA09D735}" srcOrd="1" destOrd="0" presId="urn:microsoft.com/office/officeart/2005/8/layout/radial1"/>
    <dgm:cxn modelId="{78F94E17-7959-4307-860A-D51AA2BFF0C2}" type="presOf" srcId="{6D5ACC5E-3461-43D3-89A5-73C5D32B712E}" destId="{76473A5B-04E2-41B3-8EE1-2BCB4E2956C3}" srcOrd="1" destOrd="0" presId="urn:microsoft.com/office/officeart/2005/8/layout/radial1"/>
    <dgm:cxn modelId="{A7C6FCB0-30CF-4510-A4B1-AEAA5A7E38A5}" srcId="{F835067C-6917-4D29-A2D2-6CF6534AE15A}" destId="{279EF68F-CAFB-4C02-8668-E082F73B71EB}" srcOrd="2" destOrd="0" parTransId="{6D5ACC5E-3461-43D3-89A5-73C5D32B712E}" sibTransId="{B39D42AF-73DC-4318-A409-6DBEABB8B0F3}"/>
    <dgm:cxn modelId="{612BC9A8-190B-4FA6-895B-EB2A95C9BC4E}" type="presOf" srcId="{9D6B08B6-8A1E-45A4-AB3D-159930A56F57}" destId="{786C0878-5CBE-403A-AE1E-A60F07EED5EB}" srcOrd="0" destOrd="0" presId="urn:microsoft.com/office/officeart/2005/8/layout/radial1"/>
    <dgm:cxn modelId="{668BDC0F-0332-425B-929F-EB853C39ABB7}" type="presOf" srcId="{279EF68F-CAFB-4C02-8668-E082F73B71EB}" destId="{3E78EB0F-D791-48F1-A410-2473A5F0BDD3}" srcOrd="0" destOrd="0" presId="urn:microsoft.com/office/officeart/2005/8/layout/radial1"/>
    <dgm:cxn modelId="{F43758D2-2018-4768-8B26-84DF878DAEFC}" type="presOf" srcId="{F835067C-6917-4D29-A2D2-6CF6534AE15A}" destId="{C2BE8803-22DC-4813-BEA0-E15E6BF03207}" srcOrd="0" destOrd="0" presId="urn:microsoft.com/office/officeart/2005/8/layout/radial1"/>
    <dgm:cxn modelId="{CB7DA4FD-5383-4019-828B-44CA0B2D1E00}" type="presParOf" srcId="{723A0899-B47C-4B2B-906B-DE5634AF1AAB}" destId="{C2BE8803-22DC-4813-BEA0-E15E6BF03207}" srcOrd="0" destOrd="0" presId="urn:microsoft.com/office/officeart/2005/8/layout/radial1"/>
    <dgm:cxn modelId="{9AB253C0-2DBF-4AC8-8D4A-15B93BC8C49A}" type="presParOf" srcId="{723A0899-B47C-4B2B-906B-DE5634AF1AAB}" destId="{5EC2D5A0-E67D-4785-9E23-FB2B940676AA}" srcOrd="1" destOrd="0" presId="urn:microsoft.com/office/officeart/2005/8/layout/radial1"/>
    <dgm:cxn modelId="{F441E53E-9ECD-4668-B2CE-E85FA5DBD893}" type="presParOf" srcId="{5EC2D5A0-E67D-4785-9E23-FB2B940676AA}" destId="{54FD189C-C62D-4BC3-8577-C911BA09D735}" srcOrd="0" destOrd="0" presId="urn:microsoft.com/office/officeart/2005/8/layout/radial1"/>
    <dgm:cxn modelId="{7D07B7E7-F1AC-4F97-8DB0-EFF61776E2F0}" type="presParOf" srcId="{723A0899-B47C-4B2B-906B-DE5634AF1AAB}" destId="{0B525268-95D5-4F96-8E54-E4D483D1BE44}" srcOrd="2" destOrd="0" presId="urn:microsoft.com/office/officeart/2005/8/layout/radial1"/>
    <dgm:cxn modelId="{D43CB096-A487-4A49-8EA3-108AE81C9F58}" type="presParOf" srcId="{723A0899-B47C-4B2B-906B-DE5634AF1AAB}" destId="{5C82A2E7-C38B-44CB-A8E9-ADDEE46C288F}" srcOrd="3" destOrd="0" presId="urn:microsoft.com/office/officeart/2005/8/layout/radial1"/>
    <dgm:cxn modelId="{8B01EEAE-3205-4544-AE39-E6B480B53545}" type="presParOf" srcId="{5C82A2E7-C38B-44CB-A8E9-ADDEE46C288F}" destId="{0F8DA358-F82F-46F3-9753-BA2667258C5D}" srcOrd="0" destOrd="0" presId="urn:microsoft.com/office/officeart/2005/8/layout/radial1"/>
    <dgm:cxn modelId="{EE096876-493F-4B72-A7DD-365994774B2C}" type="presParOf" srcId="{723A0899-B47C-4B2B-906B-DE5634AF1AAB}" destId="{3311B31F-F613-498F-AF58-C98A9EBDAB45}" srcOrd="4" destOrd="0" presId="urn:microsoft.com/office/officeart/2005/8/layout/radial1"/>
    <dgm:cxn modelId="{F2FF691C-3E12-49B1-B57D-1EDD5EEADFAF}" type="presParOf" srcId="{723A0899-B47C-4B2B-906B-DE5634AF1AAB}" destId="{A6C96D24-588B-4A5C-8776-5E5A3C213C25}" srcOrd="5" destOrd="0" presId="urn:microsoft.com/office/officeart/2005/8/layout/radial1"/>
    <dgm:cxn modelId="{D60A523B-49A6-4B8D-BB54-41300F8F37C9}" type="presParOf" srcId="{A6C96D24-588B-4A5C-8776-5E5A3C213C25}" destId="{76473A5B-04E2-41B3-8EE1-2BCB4E2956C3}" srcOrd="0" destOrd="0" presId="urn:microsoft.com/office/officeart/2005/8/layout/radial1"/>
    <dgm:cxn modelId="{7B2A953C-1C85-4072-8AEC-2AE19E6D16AD}" type="presParOf" srcId="{723A0899-B47C-4B2B-906B-DE5634AF1AAB}" destId="{3E78EB0F-D791-48F1-A410-2473A5F0BDD3}" srcOrd="6" destOrd="0" presId="urn:microsoft.com/office/officeart/2005/8/layout/radial1"/>
    <dgm:cxn modelId="{29DAF846-0B26-4117-B413-952F9242B88A}" type="presParOf" srcId="{723A0899-B47C-4B2B-906B-DE5634AF1AAB}" destId="{786C0878-5CBE-403A-AE1E-A60F07EED5EB}" srcOrd="7" destOrd="0" presId="urn:microsoft.com/office/officeart/2005/8/layout/radial1"/>
    <dgm:cxn modelId="{6B359AC5-8AEE-4985-841C-993CA55CB50C}" type="presParOf" srcId="{786C0878-5CBE-403A-AE1E-A60F07EED5EB}" destId="{A4A97F19-B180-4E2E-A468-E2D8416C2522}" srcOrd="0" destOrd="0" presId="urn:microsoft.com/office/officeart/2005/8/layout/radial1"/>
    <dgm:cxn modelId="{2723821D-9E70-4D6E-A43A-E3997AF33F3E}" type="presParOf" srcId="{723A0899-B47C-4B2B-906B-DE5634AF1AAB}" destId="{E6F854C5-E395-43A5-BE70-B33B108509BB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F2336-2FA0-4AC0-B3DA-E38E83E9C26F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F41C-54D7-4718-8BA1-AC2B1CF48D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3998" cy="6858001"/>
            <a:chOff x="0" y="0"/>
            <a:chExt cx="9143998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-457199" y="457199"/>
              <a:ext cx="6858000" cy="59436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2743198" y="457200"/>
              <a:ext cx="6858000" cy="5943601"/>
            </a:xfrm>
            <a:prstGeom prst="rect">
              <a:avLst/>
            </a:prstGeom>
          </p:spPr>
        </p:pic>
        <p:sp>
          <p:nvSpPr>
            <p:cNvPr id="2" name="Horizontal Scroll 1"/>
            <p:cNvSpPr/>
            <p:nvPr/>
          </p:nvSpPr>
          <p:spPr>
            <a:xfrm rot="16200000">
              <a:off x="2324099" y="2781300"/>
              <a:ext cx="4114800" cy="2362200"/>
            </a:xfrm>
            <a:prstGeom prst="horizontalScroll">
              <a:avLst>
                <a:gd name="adj" fmla="val 20605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bn-IN" sz="4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</a:p>
            <a:p>
              <a:pPr algn="ctr"/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গ</a:t>
              </a:r>
            </a:p>
            <a:p>
              <a:pPr algn="ctr"/>
              <a:r>
                <a:rPr lang="bn-IN" sz="4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</a:p>
            <a:p>
              <a:pPr algn="ctr"/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5338045"/>
            <a:ext cx="8915399" cy="12151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8774872" cy="4695093"/>
            <a:chOff x="0" y="0"/>
            <a:chExt cx="8774872" cy="4695093"/>
          </a:xfrm>
        </p:grpSpPr>
        <p:pic>
          <p:nvPicPr>
            <p:cNvPr id="6" name="Picture 5" descr="জ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774872" cy="20682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1" y="2286001"/>
              <a:ext cx="2819400" cy="20835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0" y="2514600"/>
              <a:ext cx="2170075" cy="1811111"/>
            </a:xfrm>
            <a:prstGeom prst="rect">
              <a:avLst/>
            </a:prstGeom>
          </p:spPr>
        </p:pic>
        <p:pic>
          <p:nvPicPr>
            <p:cNvPr id="12" name="Picture 11" descr="3Sc 7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400" y="2514600"/>
              <a:ext cx="2362200" cy="21804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43200"/>
            <a:ext cx="7772400" cy="1219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00" y="228600"/>
            <a:ext cx="7391400" cy="2460171"/>
            <a:chOff x="609600" y="228600"/>
            <a:chExt cx="7391400" cy="2460171"/>
          </a:xfrm>
        </p:grpSpPr>
        <p:pic>
          <p:nvPicPr>
            <p:cNvPr id="4" name="Picture 3" descr="গ-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28600"/>
              <a:ext cx="3352800" cy="2369924"/>
            </a:xfrm>
            <a:prstGeom prst="rect">
              <a:avLst/>
            </a:prstGeom>
          </p:spPr>
        </p:pic>
        <p:pic>
          <p:nvPicPr>
            <p:cNvPr id="5" name="Picture 4" descr="গ-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228600"/>
              <a:ext cx="3505200" cy="2460171"/>
            </a:xfrm>
            <a:prstGeom prst="rect">
              <a:avLst/>
            </a:prstGeom>
          </p:spPr>
        </p:pic>
      </p:grpSp>
      <p:pic>
        <p:nvPicPr>
          <p:cNvPr id="6" name="Picture 5" descr="44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191000"/>
            <a:ext cx="4464170" cy="2057400"/>
          </a:xfrm>
          <a:prstGeom prst="rect">
            <a:avLst/>
          </a:prstGeom>
        </p:spPr>
      </p:pic>
      <p:pic>
        <p:nvPicPr>
          <p:cNvPr id="7" name="Picture 6" descr="44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063285"/>
            <a:ext cx="3200400" cy="2794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38200" y="1066800"/>
          <a:ext cx="7543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BE8803-22DC-4813-BEA0-E15E6BF03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C2BE8803-22DC-4813-BEA0-E15E6BF03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2BE8803-22DC-4813-BEA0-E15E6BF03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2D5A0-E67D-4785-9E23-FB2B940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EC2D5A0-E67D-4785-9E23-FB2B940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5EC2D5A0-E67D-4785-9E23-FB2B940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525268-95D5-4F96-8E54-E4D483D1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0B525268-95D5-4F96-8E54-E4D483D1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0B525268-95D5-4F96-8E54-E4D483D1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82A2E7-C38B-44CB-A8E9-ADDEE46C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C82A2E7-C38B-44CB-A8E9-ADDEE46C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5C82A2E7-C38B-44CB-A8E9-ADDEE46C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1B31F-F613-498F-AF58-C98A9EBDA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311B31F-F613-498F-AF58-C98A9EBDA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311B31F-F613-498F-AF58-C98A9EBDA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96D24-588B-4A5C-8776-5E5A3C213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A6C96D24-588B-4A5C-8776-5E5A3C213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A6C96D24-588B-4A5C-8776-5E5A3C213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EB0F-D791-48F1-A410-2473A5F0B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3E78EB0F-D791-48F1-A410-2473A5F0B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3E78EB0F-D791-48F1-A410-2473A5F0B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6C0878-5CBE-403A-AE1E-A60F07EED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86C0878-5CBE-403A-AE1E-A60F07EED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86C0878-5CBE-403A-AE1E-A60F07EED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F854C5-E395-43A5-BE70-B33B10850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6F854C5-E395-43A5-BE70-B33B10850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E6F854C5-E395-43A5-BE70-B33B10850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1066800"/>
          <a:ext cx="73152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BE8803-22DC-4813-BEA0-E15E6BF03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C2BE8803-22DC-4813-BEA0-E15E6BF03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2BE8803-22DC-4813-BEA0-E15E6BF03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C2D5A0-E67D-4785-9E23-FB2B940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EC2D5A0-E67D-4785-9E23-FB2B940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5EC2D5A0-E67D-4785-9E23-FB2B940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525268-95D5-4F96-8E54-E4D483D1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0B525268-95D5-4F96-8E54-E4D483D1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0B525268-95D5-4F96-8E54-E4D483D1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82A2E7-C38B-44CB-A8E9-ADDEE46C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C82A2E7-C38B-44CB-A8E9-ADDEE46C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5C82A2E7-C38B-44CB-A8E9-ADDEE46C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1B31F-F613-498F-AF58-C98A9EBDA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311B31F-F613-498F-AF58-C98A9EBDA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311B31F-F613-498F-AF58-C98A9EBDA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96D24-588B-4A5C-8776-5E5A3C213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A6C96D24-588B-4A5C-8776-5E5A3C213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A6C96D24-588B-4A5C-8776-5E5A3C213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EB0F-D791-48F1-A410-2473A5F0B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3E78EB0F-D791-48F1-A410-2473A5F0B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3E78EB0F-D791-48F1-A410-2473A5F0B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6C0878-5CBE-403A-AE1E-A60F07EED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86C0878-5CBE-403A-AE1E-A60F07EED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86C0878-5CBE-403A-AE1E-A60F07EED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F854C5-E395-43A5-BE70-B33B10850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6F854C5-E395-43A5-BE70-B33B10850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E6F854C5-E395-43A5-BE70-B33B10850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72869"/>
            <a:ext cx="7010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1532867"/>
            <a:ext cx="7597140" cy="4730773"/>
            <a:chOff x="762000" y="1532867"/>
            <a:chExt cx="7597140" cy="4730773"/>
          </a:xfrm>
        </p:grpSpPr>
        <p:pic>
          <p:nvPicPr>
            <p:cNvPr id="3" name="Picture 2" descr="3 Sc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532867"/>
              <a:ext cx="3953427" cy="4715533"/>
            </a:xfrm>
            <a:prstGeom prst="rect">
              <a:avLst/>
            </a:prstGeom>
          </p:spPr>
        </p:pic>
        <p:pic>
          <p:nvPicPr>
            <p:cNvPr id="4" name="Picture 3" descr="3Sc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8919" y="1828800"/>
              <a:ext cx="3330221" cy="44348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609600" y="533400"/>
            <a:ext cx="7772400" cy="1752600"/>
          </a:xfrm>
          <a:prstGeom prst="ribbon">
            <a:avLst>
              <a:gd name="adj1" fmla="val 31884"/>
              <a:gd name="adj2" fmla="val 477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600" y="3352800"/>
            <a:ext cx="7467600" cy="1938992"/>
            <a:chOff x="990600" y="3352800"/>
            <a:chExt cx="7467600" cy="1938992"/>
          </a:xfrm>
        </p:grpSpPr>
        <p:sp>
          <p:nvSpPr>
            <p:cNvPr id="4" name="TextBox 3"/>
            <p:cNvSpPr txBox="1"/>
            <p:nvPr/>
          </p:nvSpPr>
          <p:spPr>
            <a:xfrm>
              <a:off x="990600" y="3352800"/>
              <a:ext cx="7467600" cy="19389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    জীবকে কয় ভাগে ভাগ করা যায় ? </a:t>
              </a:r>
            </a:p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     জীব ও জড়ের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তিনটি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করে  উদাহরণ দাও ।</a:t>
              </a:r>
            </a:p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     জীব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ও জড়ের তিনটি করে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বৈশিষ্ট্য বলো ।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1066800" y="3352800"/>
              <a:ext cx="685800" cy="609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1123950" y="4019550"/>
              <a:ext cx="685800" cy="609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1143000" y="4648200"/>
              <a:ext cx="609600" cy="609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00200" y="381000"/>
            <a:ext cx="5486400" cy="1828800"/>
          </a:xfrm>
          <a:prstGeom prst="horizontalScroll">
            <a:avLst>
              <a:gd name="adj" fmla="val 172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048000"/>
            <a:ext cx="7467600" cy="13716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দেখা ৫টি করে জীব ও জড়ের নাম লিখে আনবে । 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0"/>
            <a:ext cx="9143998" cy="6858001"/>
            <a:chOff x="0" y="0"/>
            <a:chExt cx="9143998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-457199" y="457199"/>
              <a:ext cx="6858000" cy="59436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2743198" y="457200"/>
              <a:ext cx="6858000" cy="5943601"/>
            </a:xfrm>
            <a:prstGeom prst="rect">
              <a:avLst/>
            </a:prstGeom>
          </p:spPr>
        </p:pic>
        <p:sp>
          <p:nvSpPr>
            <p:cNvPr id="2" name="Horizontal Scroll 1"/>
            <p:cNvSpPr/>
            <p:nvPr/>
          </p:nvSpPr>
          <p:spPr>
            <a:xfrm rot="16200000">
              <a:off x="2324099" y="2781300"/>
              <a:ext cx="4114800" cy="2362200"/>
            </a:xfrm>
            <a:prstGeom prst="horizontalScroll">
              <a:avLst>
                <a:gd name="adj" fmla="val 20605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bn-IN" sz="6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</a:t>
              </a:r>
            </a:p>
            <a:p>
              <a:pPr algn="ctr"/>
              <a:r>
                <a:rPr lang="bn-IN" sz="6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ন্য</a:t>
              </a:r>
            </a:p>
            <a:p>
              <a:pPr algn="ctr"/>
              <a:r>
                <a:rPr lang="bn-IN" sz="6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</a:p>
            <a:p>
              <a:pPr algn="ctr"/>
              <a:r>
                <a:rPr lang="bn-IN" sz="6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bn-IN" sz="4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6" y="0"/>
            <a:ext cx="9144006" cy="2286000"/>
            <a:chOff x="-6" y="0"/>
            <a:chExt cx="9144006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428997" y="-3429003"/>
              <a:ext cx="2285999" cy="914400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505200" y="1485781"/>
              <a:ext cx="1828800" cy="8002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 </a:t>
              </a:r>
              <a:endParaRPr lang="en-GB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0" y="2667000"/>
            <a:ext cx="8686800" cy="3581400"/>
            <a:chOff x="304800" y="2667000"/>
            <a:chExt cx="8686800" cy="3581400"/>
          </a:xfrm>
        </p:grpSpPr>
        <p:sp>
          <p:nvSpPr>
            <p:cNvPr id="3" name="Round Same Side Corner Rectangle 2"/>
            <p:cNvSpPr/>
            <p:nvPr/>
          </p:nvSpPr>
          <p:spPr>
            <a:xfrm>
              <a:off x="304800" y="2667000"/>
              <a:ext cx="4419600" cy="3581400"/>
            </a:xfrm>
            <a:prstGeom prst="round2Same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 নজরুল ইসলাম </a:t>
              </a:r>
            </a:p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 শিক্ষক </a:t>
              </a:r>
            </a:p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পূর্ব রামজীবন সরকারি প্রাথমিক বিদ্যালয়</a:t>
              </a:r>
            </a:p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সুন্দরগঞ্জ, গাইবান্ধা । 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 Same Side Corner Rectangle 3"/>
            <p:cNvSpPr/>
            <p:nvPr/>
          </p:nvSpPr>
          <p:spPr>
            <a:xfrm>
              <a:off x="4953000" y="2667000"/>
              <a:ext cx="4038600" cy="3581400"/>
            </a:xfrm>
            <a:prstGeom prst="round2Same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প্রাথমিক বিজ্ঞান </a:t>
              </a:r>
            </a:p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তৃতীয় শ্রেণি </a:t>
              </a:r>
            </a:p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 -২ </a:t>
              </a:r>
            </a:p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পাঠ- জীব ও জড় </a:t>
              </a:r>
              <a:r>
                <a:rPr lang="bn-IN" sz="3200" dirty="0" smtClean="0">
                  <a:noFill/>
                  <a:latin typeface="NikoshBAN" pitchFamily="2" charset="0"/>
                  <a:cs typeface="NikoshBAN" pitchFamily="2" charset="0"/>
                </a:rPr>
                <a:t>থমক </a:t>
              </a:r>
              <a:endParaRPr lang="en-US" sz="3200" dirty="0">
                <a:noFill/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0"/>
            <a:ext cx="8001000" cy="5480447"/>
            <a:chOff x="533400" y="0"/>
            <a:chExt cx="8001000" cy="5480447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3049012"/>
              <a:ext cx="8001000" cy="243143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শিখবে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----------------- </a:t>
              </a:r>
              <a:endPara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১—নিকট পরিবেশ পর্যবেক্ষণের 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 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 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ও  জড়ের তালিকা 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তৈরী 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পারবে।</a:t>
              </a:r>
            </a:p>
            <a:p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২—জীব ও জড় বস্তুর </a:t>
              </a:r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 লিখতে পারবে।	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</a:t>
              </a:r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 </a:t>
              </a:r>
              <a:endParaRPr lang="en-GB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Explosion 1 4"/>
            <p:cNvSpPr/>
            <p:nvPr/>
          </p:nvSpPr>
          <p:spPr>
            <a:xfrm>
              <a:off x="762000" y="0"/>
              <a:ext cx="7772400" cy="2514600"/>
            </a:xfrm>
            <a:prstGeom prst="irregularSeal1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207011" y="3090258"/>
            <a:ext cx="5760799" cy="707886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GB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গ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"/>
            <a:ext cx="4933345" cy="2971800"/>
          </a:xfrm>
          <a:prstGeom prst="rect">
            <a:avLst/>
          </a:prstGeom>
        </p:spPr>
      </p:pic>
      <p:pic>
        <p:nvPicPr>
          <p:cNvPr id="9" name="Picture 8" descr="vlcsnap-2020-02-01-22h15m35s099.png"/>
          <p:cNvPicPr>
            <a:picLocks noChangeAspect="1"/>
          </p:cNvPicPr>
          <p:nvPr/>
        </p:nvPicPr>
        <p:blipFill>
          <a:blip r:embed="rId3"/>
          <a:srcRect l="10000" t="15926" r="10834" b="14443"/>
          <a:stretch>
            <a:fillRect/>
          </a:stretch>
        </p:blipFill>
        <p:spPr>
          <a:xfrm>
            <a:off x="1371600" y="3352800"/>
            <a:ext cx="6420255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5488" y="861401"/>
            <a:ext cx="238751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করে নাম বলি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685800"/>
            <a:ext cx="6629400" cy="1828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এগুলোকে আমরা </a:t>
            </a:r>
            <a:r>
              <a:rPr lang="bn-IN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এ দুই ভাগে ভাগ করতে পারি।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2895600"/>
            <a:ext cx="7620000" cy="13716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আজকে আমরা </a:t>
            </a:r>
            <a:r>
              <a:rPr lang="bn-IN" sz="4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সম্পর্কে জানবো।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90600" y="4648200"/>
            <a:ext cx="3124200" cy="7620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 কী ?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990600" y="5791200"/>
            <a:ext cx="6934200" cy="7620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 ও জড়ের বৈশিষ্ট্য -- 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572000" y="4648200"/>
            <a:ext cx="3124200" cy="7620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জড় কী ?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0"/>
            <a:ext cx="7772400" cy="6858000"/>
            <a:chOff x="1371600" y="0"/>
            <a:chExt cx="7772400" cy="6858000"/>
          </a:xfrm>
        </p:grpSpPr>
        <p:sp>
          <p:nvSpPr>
            <p:cNvPr id="6" name="Cloud 5"/>
            <p:cNvSpPr/>
            <p:nvPr/>
          </p:nvSpPr>
          <p:spPr>
            <a:xfrm>
              <a:off x="1371600" y="2819400"/>
              <a:ext cx="4724400" cy="40386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6000" b="1" dirty="0" smtClean="0">
                  <a:latin typeface="NikoshBAN" pitchFamily="2" charset="0"/>
                  <a:cs typeface="NikoshBAN" pitchFamily="2" charset="0"/>
                </a:rPr>
                <a:t>জীব ও জড় 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Cloud Callout 6"/>
            <p:cNvSpPr/>
            <p:nvPr/>
          </p:nvSpPr>
          <p:spPr>
            <a:xfrm>
              <a:off x="5410200" y="0"/>
              <a:ext cx="3733800" cy="1905000"/>
            </a:xfrm>
            <a:prstGeom prst="cloudCallout">
              <a:avLst>
                <a:gd name="adj1" fmla="val -45435"/>
                <a:gd name="adj2" fmla="val 11756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 </a:t>
              </a:r>
              <a:r>
                <a:rPr lang="bn-IN" sz="400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গ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72" y="381000"/>
            <a:ext cx="5982912" cy="4191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85800" y="4343400"/>
            <a:ext cx="7239000" cy="1905000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তোমরা শ্রেণিতে যা যা দেখতে পাও তার একটি করে নাম বলো।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457200"/>
            <a:ext cx="8153400" cy="3124200"/>
            <a:chOff x="685800" y="457200"/>
            <a:chExt cx="8153400" cy="3124200"/>
          </a:xfrm>
        </p:grpSpPr>
        <p:sp>
          <p:nvSpPr>
            <p:cNvPr id="3" name="Round Single Corner Rectangle 2"/>
            <p:cNvSpPr/>
            <p:nvPr/>
          </p:nvSpPr>
          <p:spPr>
            <a:xfrm>
              <a:off x="685800" y="457200"/>
              <a:ext cx="8153400" cy="3124200"/>
            </a:xfrm>
            <a:prstGeom prst="round1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দোয়েল দল---</a:t>
              </a:r>
            </a:p>
            <a:p>
              <a:endParaRPr lang="bn-IN" sz="40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যেগুলোর জীবন আছে , সেগুলো খুঁজে বের করে তাদের নাম লিখো। ।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index 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533400"/>
              <a:ext cx="2481943" cy="14478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85800" y="3886200"/>
            <a:ext cx="8458200" cy="2799130"/>
            <a:chOff x="685800" y="3886200"/>
            <a:chExt cx="8458200" cy="2799130"/>
          </a:xfrm>
        </p:grpSpPr>
        <p:sp>
          <p:nvSpPr>
            <p:cNvPr id="4" name="Round Single Corner Rectangle 3"/>
            <p:cNvSpPr/>
            <p:nvPr/>
          </p:nvSpPr>
          <p:spPr>
            <a:xfrm>
              <a:off x="685800" y="3886200"/>
              <a:ext cx="8458200" cy="2743200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মোবাইল দল ----</a:t>
              </a:r>
            </a:p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যেগুলোর জীবন নেই ,সেগুলো খুঁজে বের             করে তাদের নাম লিখো। ।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images22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80001">
              <a:off x="7374429" y="3993377"/>
              <a:ext cx="1108451" cy="26919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7239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এখন আমরা শ্রেণির বাহিরে গিয়ে যা যা দেখতে পাবো সেগুলোর নাম নিজ নিজ খাতায় লিখে আনবো।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990600" y="2667000"/>
            <a:ext cx="2514600" cy="914400"/>
          </a:xfrm>
          <a:prstGeom prst="homePlat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লাল দল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019800" y="2667000"/>
            <a:ext cx="2514600" cy="914400"/>
          </a:xfrm>
          <a:prstGeom prst="homePlat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 দল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505200" y="2667000"/>
            <a:ext cx="2514600" cy="9144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নীল দল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769114"/>
            <a:ext cx="8229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এভাবে ছক করে জীব ও জড় আলাদা করে লিখো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71600" y="3810000"/>
          <a:ext cx="60960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জীব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জড়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270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User</cp:lastModifiedBy>
  <cp:revision>111</cp:revision>
  <dcterms:created xsi:type="dcterms:W3CDTF">2006-08-16T00:00:00Z</dcterms:created>
  <dcterms:modified xsi:type="dcterms:W3CDTF">2020-02-01T19:37:56Z</dcterms:modified>
</cp:coreProperties>
</file>