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69" r:id="rId2"/>
    <p:sldId id="297" r:id="rId3"/>
    <p:sldId id="278" r:id="rId4"/>
    <p:sldId id="304" r:id="rId5"/>
    <p:sldId id="298" r:id="rId6"/>
    <p:sldId id="307" r:id="rId7"/>
    <p:sldId id="305" r:id="rId8"/>
    <p:sldId id="306" r:id="rId9"/>
    <p:sldId id="268" r:id="rId10"/>
    <p:sldId id="281" r:id="rId11"/>
    <p:sldId id="282" r:id="rId12"/>
    <p:sldId id="270" r:id="rId13"/>
    <p:sldId id="308" r:id="rId14"/>
    <p:sldId id="294" r:id="rId15"/>
    <p:sldId id="293" r:id="rId16"/>
    <p:sldId id="296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y1NVMZqWPxktgQRUzYvkg==" hashData="9YnpuX8gOLs8IaTlB75EtAGNHADdwwcN0Drk6ROaPwX6hQUiwfog0u5+NQaPBN7VLtBrNI6SbmyO1jDPkjGln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1E0"/>
    <a:srgbClr val="130A0B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6" d="100"/>
          <a:sy n="66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4B16C-B8ED-4659-A59E-EACE83F2C8D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4476F-256F-4858-A253-5D289C77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802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F6733-1578-45FB-999D-F101975C198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6DE9D-9220-47D0-9CE9-8DD34DC478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154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760533-0341-4687-8624-AB389EF149B1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9D-9220-47D0-9CE9-8DD34DC478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40E0BE1-53E3-4CE1-B42B-DAC0ADC1AC4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F6DE9D-9220-47D0-9CE9-8DD34DC478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8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1AFAD1F-3F6A-4A10-B715-31EDC0053826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F6DE9D-9220-47D0-9CE9-8DD34DC478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C44-E48D-4405-A0B1-CE1763B691E0}" type="datetime1">
              <a:rPr lang="en-US" smtClean="0"/>
              <a:t>2/2/2020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E4AB-8DBE-4509-94C1-07E0CC81D192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AA12-D304-4D84-86F9-8E2FE22E1E4B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452A-085E-4807-9C6C-114A1DB6D36F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DC05-B2B3-4B39-B87A-7F85228EDF0A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8C14-0764-4A90-A923-ACF045442B8B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954F-774C-4532-99E0-0787D1306ED9}" type="datetime1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0068-235F-4F59-AB5F-880CDEDBB2D7}" type="datetime1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D1-9C3A-4857-9785-8D6BBCC1C4F9}" type="datetime1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5A40-82E6-40B0-8B2F-E0077DCF603E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97CF-0901-43B9-8591-5AE648404F6D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92" y="0"/>
            <a:ext cx="463908" cy="463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9ACCF7-2557-4A48-B3BD-13054C72E228}" type="datetime1">
              <a:rPr lang="en-US" smtClean="0"/>
              <a:t>2/2/2020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5440" y="990600"/>
            <a:ext cx="3200400" cy="89366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>
                <a:gd name="adj" fmla="val 7682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65151" y="2228850"/>
            <a:ext cx="2013384" cy="2174775"/>
            <a:chOff x="3009900" y="1752600"/>
            <a:chExt cx="3124200" cy="2476500"/>
          </a:xfrm>
        </p:grpSpPr>
        <p:pic>
          <p:nvPicPr>
            <p:cNvPr id="1026" name="Picture 2" descr="rainbow_foun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52600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3009900" y="3871972"/>
              <a:ext cx="3124200" cy="3571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Process 14"/>
          <p:cNvSpPr/>
          <p:nvPr/>
        </p:nvSpPr>
        <p:spPr>
          <a:xfrm>
            <a:off x="346880" y="1575004"/>
            <a:ext cx="4225120" cy="4444795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5524" y="1575004"/>
            <a:ext cx="3939938" cy="4310245"/>
            <a:chOff x="330975" y="1676400"/>
            <a:chExt cx="3974325" cy="3061352"/>
          </a:xfrm>
        </p:grpSpPr>
        <p:sp>
          <p:nvSpPr>
            <p:cNvPr id="16" name="Flowchart: Terminator 15"/>
            <p:cNvSpPr/>
            <p:nvPr/>
          </p:nvSpPr>
          <p:spPr>
            <a:xfrm>
              <a:off x="361950" y="1676400"/>
              <a:ext cx="3943350" cy="609600"/>
            </a:xfrm>
            <a:prstGeom prst="flowChartTermina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মাহমুদা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পারভীন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373215" y="2362985"/>
              <a:ext cx="3829050" cy="490717"/>
            </a:xfrm>
            <a:prstGeom prst="flowChartTermina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গার্হস্থ্য</a:t>
              </a:r>
              <a:r>
                <a:rPr lang="en-US" sz="3200" b="1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অর্থনীতি</a:t>
              </a:r>
              <a:endParaRPr lang="en-US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Terminator 17"/>
            <p:cNvSpPr/>
            <p:nvPr/>
          </p:nvSpPr>
          <p:spPr>
            <a:xfrm>
              <a:off x="373215" y="3462682"/>
              <a:ext cx="3863169" cy="560519"/>
            </a:xfrm>
            <a:prstGeom prst="flowChartTermina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শিক্ষক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330975" y="2853702"/>
              <a:ext cx="3829050" cy="472114"/>
            </a:xfrm>
            <a:prstGeom prst="flowChartTermina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ক্যাম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আইডি-১৮৫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373215" y="4128152"/>
              <a:ext cx="3863169" cy="609600"/>
            </a:xfrm>
            <a:prstGeom prst="flowChartTermina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ক্যামব্রিয়ান স্কুল </a:t>
              </a:r>
              <a:r>
                <a:rPr lang="en-US" sz="2800" b="1" dirty="0" err="1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অ্যান্ড</a:t>
              </a:r>
              <a:r>
                <a:rPr lang="en-US" sz="2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কলেজ</a:t>
              </a:r>
              <a:endPara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itle 14"/>
          <p:cNvSpPr txBox="1">
            <a:spLocks/>
          </p:cNvSpPr>
          <p:nvPr/>
        </p:nvSpPr>
        <p:spPr>
          <a:xfrm>
            <a:off x="228600" y="152400"/>
            <a:ext cx="3505200" cy="1143000"/>
          </a:xfrm>
          <a:prstGeom prst="roundRect">
            <a:avLst>
              <a:gd name="adj" fmla="val 50000"/>
            </a:avLst>
          </a:prstGeom>
          <a:ln w="254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0" tIns="0" rIns="18288" bIns="0" rtlCol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10765" y="4635232"/>
            <a:ext cx="3870960" cy="1866900"/>
            <a:chOff x="4810765" y="4635232"/>
            <a:chExt cx="3870960" cy="1866900"/>
          </a:xfrm>
        </p:grpSpPr>
        <p:grpSp>
          <p:nvGrpSpPr>
            <p:cNvPr id="20" name="Group 19"/>
            <p:cNvGrpSpPr/>
            <p:nvPr/>
          </p:nvGrpSpPr>
          <p:grpSpPr>
            <a:xfrm>
              <a:off x="4810765" y="4635232"/>
              <a:ext cx="3870960" cy="1866900"/>
              <a:chOff x="4724400" y="3200400"/>
              <a:chExt cx="4191000" cy="2590800"/>
            </a:xfrm>
          </p:grpSpPr>
          <p:sp>
            <p:nvSpPr>
              <p:cNvPr id="21" name="Flowchart: Process 20"/>
              <p:cNvSpPr/>
              <p:nvPr/>
            </p:nvSpPr>
            <p:spPr>
              <a:xfrm>
                <a:off x="4724400" y="3200400"/>
                <a:ext cx="4191000" cy="2590800"/>
              </a:xfrm>
              <a:prstGeom prst="flowChartProces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/>
              <p:cNvSpPr/>
              <p:nvPr/>
            </p:nvSpPr>
            <p:spPr>
              <a:xfrm>
                <a:off x="4989095" y="4495801"/>
                <a:ext cx="3886200" cy="942388"/>
              </a:xfrm>
              <a:prstGeom prst="flowChartTerminato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36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6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endParaRPr lang="en-US" sz="3600" b="1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Flowchart: Terminator 23"/>
            <p:cNvSpPr/>
            <p:nvPr/>
          </p:nvSpPr>
          <p:spPr>
            <a:xfrm>
              <a:off x="4935440" y="4889370"/>
              <a:ext cx="3709243" cy="609600"/>
            </a:xfrm>
            <a:prstGeom prst="flowChartTermina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বিষয়-গার্হস্থ্য</a:t>
              </a:r>
              <a:r>
                <a:rPr lang="en-US" sz="3200" b="1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Sequential Access Storage 6"/>
          <p:cNvSpPr/>
          <p:nvPr/>
        </p:nvSpPr>
        <p:spPr>
          <a:xfrm>
            <a:off x="0" y="1366695"/>
            <a:ext cx="5867400" cy="4764206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চিকিৎকের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আগে,যে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সাময়িক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আরাম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0361" y="0"/>
            <a:ext cx="2895600" cy="914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49" y="4419600"/>
            <a:ext cx="2420658" cy="227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14" y="2247669"/>
            <a:ext cx="2438400" cy="1981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172200" y="114300"/>
            <a:ext cx="2519772" cy="1945517"/>
            <a:chOff x="-228600" y="868108"/>
            <a:chExt cx="2519772" cy="194551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600" y="868108"/>
              <a:ext cx="2519772" cy="193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8889" l="0" r="89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876869"/>
              <a:ext cx="2519772" cy="1936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5161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45280" y="685800"/>
            <a:ext cx="4898434" cy="9144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67754" y="2286000"/>
            <a:ext cx="2286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50836" y="4513290"/>
            <a:ext cx="2286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3491" y="2010504"/>
            <a:ext cx="8746008" cy="779591"/>
            <a:chOff x="530727" y="1735008"/>
            <a:chExt cx="8746008" cy="779591"/>
          </a:xfrm>
        </p:grpSpPr>
        <p:sp>
          <p:nvSpPr>
            <p:cNvPr id="11" name="Pentagon 10"/>
            <p:cNvSpPr/>
            <p:nvPr/>
          </p:nvSpPr>
          <p:spPr>
            <a:xfrm rot="10800000">
              <a:off x="530727" y="1735008"/>
              <a:ext cx="8618054" cy="779591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v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3499" y="1863194"/>
              <a:ext cx="8353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আহত</a:t>
              </a:r>
              <a:r>
                <a: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ব্যক্তির</a:t>
              </a:r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রক্ষা</a:t>
              </a:r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করা,যাতে</a:t>
              </a:r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রোগীর</a:t>
              </a:r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অবস্থা</a:t>
              </a:r>
              <a:r>
                <a: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খারাপের</a:t>
              </a:r>
              <a:r>
                <a: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দিকে</a:t>
              </a:r>
              <a:r>
                <a: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7499" y="3604724"/>
            <a:ext cx="804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3418" y="4191000"/>
            <a:ext cx="8458200" cy="873181"/>
            <a:chOff x="685800" y="3352800"/>
            <a:chExt cx="8458200" cy="685800"/>
          </a:xfrm>
          <a:solidFill>
            <a:schemeClr val="bg2"/>
          </a:solidFill>
        </p:grpSpPr>
        <p:sp>
          <p:nvSpPr>
            <p:cNvPr id="12" name="Pentagon 11"/>
            <p:cNvSpPr/>
            <p:nvPr/>
          </p:nvSpPr>
          <p:spPr>
            <a:xfrm rot="10800000">
              <a:off x="685800" y="3352800"/>
              <a:ext cx="8458200" cy="685800"/>
            </a:xfrm>
            <a:prstGeom prst="homePlate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4364" y="3490230"/>
              <a:ext cx="7440918" cy="410939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আহত</a:t>
              </a:r>
              <a:r>
                <a:rPr lang="en-US" sz="2800" b="1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ব্যক্তির</a:t>
              </a:r>
              <a:r>
                <a:rPr lang="en-US" sz="2800" b="1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অবস্থার</a:t>
              </a:r>
              <a:r>
                <a:rPr lang="en-US" sz="2800" b="1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উন্নতি</a:t>
              </a:r>
              <a:r>
                <a:rPr lang="en-US" sz="2800" b="1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b="1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সাময়িক</a:t>
              </a:r>
              <a:r>
                <a:rPr lang="en-US" sz="2800" b="1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আরাম</a:t>
              </a:r>
              <a:r>
                <a:rPr lang="en-US" sz="2800" b="1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দেয়া</a:t>
              </a:r>
              <a:r>
                <a:rPr lang="en-US" sz="2800" b="1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6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6200000" flipH="1">
            <a:off x="38101" y="3472711"/>
            <a:ext cx="6858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10433" y="6191934"/>
            <a:ext cx="2991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131" y="6188755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জীবাণুনাশক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3" descr="G:\pictures\image\first aid\needle-2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0" y="1542158"/>
            <a:ext cx="1233305" cy="1096271"/>
          </a:xfrm>
          <a:prstGeom prst="rect">
            <a:avLst/>
          </a:prstGeom>
          <a:noFill/>
        </p:spPr>
      </p:pic>
      <p:pic>
        <p:nvPicPr>
          <p:cNvPr id="21" name="Picture 14" descr="G:\pictures\image\first aid\electrice 6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13656" y="1531610"/>
            <a:ext cx="1355787" cy="1205144"/>
          </a:xfrm>
          <a:prstGeom prst="rect">
            <a:avLst/>
          </a:prstGeom>
          <a:noFill/>
        </p:spPr>
      </p:pic>
      <p:pic>
        <p:nvPicPr>
          <p:cNvPr id="22" name="Picture 10" descr="G:\pictures\image\first aid\bandage-2 - Copy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2209" y="4933764"/>
            <a:ext cx="1302003" cy="1191037"/>
          </a:xfrm>
          <a:prstGeom prst="rect">
            <a:avLst/>
          </a:prstGeom>
          <a:noFill/>
        </p:spPr>
      </p:pic>
      <p:pic>
        <p:nvPicPr>
          <p:cNvPr id="23" name="Picture 16" descr="G:\pictures\image\first aid\nail cuter - Copy - Cop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61306" y="3243335"/>
            <a:ext cx="1240212" cy="1056999"/>
          </a:xfrm>
          <a:prstGeom prst="rect">
            <a:avLst/>
          </a:prstGeom>
          <a:noFill/>
        </p:spPr>
      </p:pic>
      <p:pic>
        <p:nvPicPr>
          <p:cNvPr id="24" name="Picture 2" descr="G:\pictures\cotton\article-new_ehow_images_a08_b0_1i_cotton-fabric-used-800x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82207" y="4943381"/>
            <a:ext cx="1302001" cy="1171801"/>
          </a:xfrm>
          <a:prstGeom prst="rect">
            <a:avLst/>
          </a:prstGeom>
          <a:noFill/>
        </p:spPr>
      </p:pic>
      <p:pic>
        <p:nvPicPr>
          <p:cNvPr id="25" name="Picture 9" descr="G:\pictures\image\first aid\sciss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778520" y="151369"/>
            <a:ext cx="1340550" cy="10286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" name="Picture 17" descr="G:\pictures\image\first aid\nedle-1 - Copy - Cop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763400" y="146832"/>
            <a:ext cx="1273824" cy="976086"/>
          </a:xfrm>
          <a:prstGeom prst="rect">
            <a:avLst/>
          </a:prstGeom>
          <a:noFill/>
        </p:spPr>
      </p:pic>
      <p:pic>
        <p:nvPicPr>
          <p:cNvPr id="27" name="Picture 7" descr="G:\pictures\image\first aid\potassim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47861" y="3205811"/>
            <a:ext cx="1424940" cy="1094523"/>
          </a:xfrm>
          <a:prstGeom prst="rect">
            <a:avLst/>
          </a:prstGeom>
          <a:noFill/>
        </p:spPr>
      </p:pic>
      <p:pic>
        <p:nvPicPr>
          <p:cNvPr id="28" name="Picture 8" descr="G:\pictures\image\first aid\pottassium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77400" y="1717964"/>
            <a:ext cx="1295400" cy="1177636"/>
          </a:xfrm>
          <a:prstGeom prst="rect">
            <a:avLst/>
          </a:prstGeom>
          <a:noFill/>
        </p:spPr>
      </p:pic>
      <p:pic>
        <p:nvPicPr>
          <p:cNvPr id="29" name="Picture 12" descr="G:\pictures\image\first aid\carboliced  asid - Copy - Cop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77400" y="4625008"/>
            <a:ext cx="1295401" cy="1013792"/>
          </a:xfrm>
          <a:prstGeom prst="rect">
            <a:avLst/>
          </a:prstGeom>
          <a:noFill/>
        </p:spPr>
      </p:pic>
      <p:pic>
        <p:nvPicPr>
          <p:cNvPr id="30" name="Picture 15" descr="G:\pictures\image\first aid\madinice 2 - Copy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23281" y="5791200"/>
            <a:ext cx="1587644" cy="1447800"/>
          </a:xfrm>
          <a:prstGeom prst="rect">
            <a:avLst/>
          </a:prstGeom>
          <a:noFill/>
        </p:spPr>
      </p:pic>
      <p:pic>
        <p:nvPicPr>
          <p:cNvPr id="31" name="Picture 13" descr="G:\pictures\image\first aid\dettel - Copy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11266" y="361949"/>
            <a:ext cx="1227667" cy="11049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791400" y="1133189"/>
            <a:ext cx="82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122877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24400" y="4456282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দস্তানা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77897" y="4456282"/>
            <a:ext cx="121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35857" y="573103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11223" y="5688035"/>
            <a:ext cx="111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সিরিঞ্জ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4242" y="5724186"/>
            <a:ext cx="205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স্পিরিড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7433" y="5657258"/>
            <a:ext cx="164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6364" y="3933062"/>
            <a:ext cx="164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19050" y="1704965"/>
            <a:ext cx="180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19929" y="1717964"/>
            <a:ext cx="205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282714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ব্যান্ডেজ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27687" y="2878294"/>
            <a:ext cx="118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কটনবার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197" y="3224572"/>
            <a:ext cx="1460119" cy="1094523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14785" y="-134780"/>
            <a:ext cx="4252415" cy="1049179"/>
          </a:xfrm>
          <a:prstGeom prst="rightArrow">
            <a:avLst>
              <a:gd name="adj1" fmla="val 50000"/>
              <a:gd name="adj2" fmla="val 2389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70451 0.7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26" y="3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72934 0.25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1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1175E-6 L 0.95833 0.49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249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347 L 0.93264 0.475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19" y="239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21184E-6 L 0.68368 -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84" y="-224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6281E-6 L 0.66858 -0.483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0" y="-241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91667 -0.473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-23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111 L 0.91077 -0.460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69" y="-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1.02084 0.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2" y="300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8375 0.3858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75" y="1928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47 L -1.03872 -0.3802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44" y="-1898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408E-6 L -0.84584 -0.5809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2" y="-2904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95052 -0.522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5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73724" y="173405"/>
            <a:ext cx="4800600" cy="4835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36994" y="5650038"/>
            <a:ext cx="2209800" cy="4835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8" y="816749"/>
            <a:ext cx="3062844" cy="3944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77" y="2766831"/>
            <a:ext cx="2517443" cy="27039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38200" y="5012514"/>
            <a:ext cx="1600200" cy="4835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উঁচুতে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pictures\team work\g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4" y="345015"/>
            <a:ext cx="1530927" cy="1393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31127" y="764371"/>
            <a:ext cx="28956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-228600" y="2161309"/>
            <a:ext cx="4953000" cy="4495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4800" b="1" cap="all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b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cap="all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cap="all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ব্যবস্থাগুলো</a:t>
            </a:r>
            <a:r>
              <a:rPr lang="en-US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চার্টে</a:t>
            </a:r>
            <a:r>
              <a:rPr lang="en-US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cap="all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প্রদর্শণ</a:t>
            </a:r>
            <a:r>
              <a:rPr lang="en-US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4239712" y="2161309"/>
            <a:ext cx="4953000" cy="44958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খ-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44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সরঞ্জামগুলো</a:t>
            </a:r>
            <a:r>
              <a:rPr lang="en-US" sz="44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</a:t>
            </a:r>
            <a:r>
              <a:rPr lang="en-US" sz="44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4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4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00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873087" y="685800"/>
            <a:ext cx="31242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76372" y="2514600"/>
            <a:ext cx="6135666" cy="696036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bn-BD" altLang="en-US" sz="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endParaRPr lang="bn-BD" altLang="en-US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as-IN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গৃহের কোন পরিবেশ ক্লান্তি দূর করে?</a:t>
            </a:r>
          </a:p>
          <a:p>
            <a:pPr>
              <a:defRPr/>
            </a:pPr>
            <a:r>
              <a:rPr lang="as-IN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338310" y="4800600"/>
            <a:ext cx="6030913" cy="533400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as-I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“গৃহ আমাদের স্বস্তির </a:t>
            </a:r>
            <a:r>
              <a:rPr lang="bn-BD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as-IN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”- বুঝিয়ে </a:t>
            </a:r>
            <a:r>
              <a:rPr lang="as-IN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400234" y="3657600"/>
            <a:ext cx="5907066" cy="685800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as-IN" alt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চিকিৎসা উদ্দেশ্য গুলো কী কী ? </a:t>
            </a:r>
            <a:endParaRPr lang="en-US" altLang="en-US" sz="32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55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1981200" y="249072"/>
            <a:ext cx="6172200" cy="1427328"/>
          </a:xfrm>
          <a:prstGeom prst="downArrow">
            <a:avLst>
              <a:gd name="adj1" fmla="val 76936"/>
              <a:gd name="adj2" fmla="val 681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       </a:t>
            </a:r>
          </a:p>
          <a:p>
            <a:r>
              <a:rPr lang="en-US" sz="4800" b="1" dirty="0" smtClean="0">
                <a:latin typeface="NikoshBAN"/>
                <a:cs typeface="SutonnyMJ" pitchFamily="2" charset="0"/>
              </a:rPr>
              <a:t>     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accent4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71500" y="2971800"/>
            <a:ext cx="8001000" cy="21336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নিরাপত্তামূলক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spc="1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    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97792"/>
            <a:ext cx="2466975" cy="18478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76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787019"/>
            <a:ext cx="7848600" cy="5692490"/>
            <a:chOff x="412793" y="1178256"/>
            <a:chExt cx="4944830" cy="4889311"/>
          </a:xfrm>
        </p:grpSpPr>
        <p:pic>
          <p:nvPicPr>
            <p:cNvPr id="1026" name="Picture 2" descr="G:\pictures\team work\Shamrock-gif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559" y="1178256"/>
              <a:ext cx="2518064" cy="2518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412793" y="1178257"/>
              <a:ext cx="4944830" cy="4889310"/>
              <a:chOff x="423185" y="1241999"/>
              <a:chExt cx="4944830" cy="4889310"/>
            </a:xfrm>
          </p:grpSpPr>
          <p:pic>
            <p:nvPicPr>
              <p:cNvPr id="6" name="Picture 2" descr="G:\pictures\team work\Shamrock-gif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185" y="1241999"/>
                <a:ext cx="2514600" cy="2495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G:\pictures\team work\Shamrock-gif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0857" y="3616709"/>
                <a:ext cx="2437158" cy="2511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G:\pictures\team work\Shamrock-gif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185" y="3620173"/>
                <a:ext cx="2511136" cy="2511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743200" y="2819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8640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সরঞ্জামগুলো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1456" y="5718827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48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4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endParaRPr lang="en-US" sz="4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789024" cy="37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2057400"/>
            <a:ext cx="7086600" cy="378634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362199"/>
            <a:ext cx="6934200" cy="29854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(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 smtClean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১-গৃহ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6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2390633" y="381000"/>
            <a:ext cx="3657600" cy="1371600"/>
          </a:xfrm>
          <a:prstGeom prst="cube">
            <a:avLst>
              <a:gd name="adj" fmla="val 70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lowchart: Multidocument 5"/>
          <p:cNvSpPr/>
          <p:nvPr/>
        </p:nvSpPr>
        <p:spPr>
          <a:xfrm>
            <a:off x="2971800" y="152400"/>
            <a:ext cx="5638800" cy="647700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2081" y="-27864"/>
            <a:ext cx="3429000" cy="8382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2971800" y="141027"/>
            <a:ext cx="5638800" cy="647700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2949054" y="176284"/>
            <a:ext cx="5638800" cy="647700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উদ্দেশ্যগুলো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সরঞ্জামগুলো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ictures\first aid\electri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7"/>
          <a:stretch/>
        </p:blipFill>
        <p:spPr bwMode="auto">
          <a:xfrm>
            <a:off x="735113" y="650528"/>
            <a:ext cx="2677798" cy="225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78537"/>
            <a:ext cx="2654713" cy="2299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TextBox 23"/>
          <p:cNvSpPr txBox="1"/>
          <p:nvPr/>
        </p:nvSpPr>
        <p:spPr>
          <a:xfrm>
            <a:off x="599138" y="2978161"/>
            <a:ext cx="294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ছেঁড়া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72" name="Rectangle 3071"/>
          <p:cNvSpPr/>
          <p:nvPr/>
        </p:nvSpPr>
        <p:spPr>
          <a:xfrm>
            <a:off x="5427858" y="3057090"/>
            <a:ext cx="2882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191045" y="0"/>
            <a:ext cx="6478972" cy="659627"/>
          </a:xfrm>
          <a:prstGeom prst="downArrow">
            <a:avLst>
              <a:gd name="adj1" fmla="val 82614"/>
              <a:gd name="adj2" fmla="val 5926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866335" y="6034588"/>
            <a:ext cx="27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নাগালের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2" descr="G:\pictures\Home security\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4" y="3708061"/>
            <a:ext cx="2533899" cy="2326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58" y="3749666"/>
            <a:ext cx="2667000" cy="224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188104" y="6250032"/>
            <a:ext cx="2597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/>
              <a:t> 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72" grpId="0"/>
      <p:bldP spid="3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5522" y="640473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6502"/>
            <a:ext cx="2971800" cy="2372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37592" y="6024836"/>
            <a:ext cx="3315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গৃহে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3976" y="2773397"/>
            <a:ext cx="2728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সিড়িতে</a:t>
            </a:r>
            <a:r>
              <a:rPr lang="bn-IN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রেলিং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16" y="228600"/>
            <a:ext cx="3112448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9019" y="2773397"/>
            <a:ext cx="4248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নাগালের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203579"/>
            <a:ext cx="2979778" cy="2316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3482618"/>
            <a:ext cx="2970679" cy="2448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5157" y="6024836"/>
            <a:ext cx="317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ধারালো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গুছিয়ে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9" y="152399"/>
            <a:ext cx="2970287" cy="2429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21720" y="2701723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নর্দমার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56" y="180833"/>
            <a:ext cx="2689146" cy="2401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5018137" y="2582277"/>
            <a:ext cx="3211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 হাত না লাগানো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22" r="100000">
                        <a14:foregroundMark x1="11351" y1="52941" x2="11351" y2="52941"/>
                        <a14:foregroundMark x1="25946" y1="68382" x2="25946" y2="68382"/>
                        <a14:foregroundMark x1="25405" y1="55882" x2="25405" y2="5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21" y="3489428"/>
            <a:ext cx="2583573" cy="2400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838269" y="5867400"/>
            <a:ext cx="2836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3" t="51131" b="27135"/>
          <a:stretch/>
        </p:blipFill>
        <p:spPr bwMode="auto">
          <a:xfrm>
            <a:off x="914400" y="3489428"/>
            <a:ext cx="2689146" cy="2358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914400" y="5996547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ঝাড়ুর দিয়ে </a:t>
            </a:r>
            <a:r>
              <a:rPr lang="bn-BD" sz="2800" dirty="0" smtClean="0">
                <a:solidFill>
                  <a:srgbClr val="C0504D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3" t="75566"/>
          <a:stretch/>
        </p:blipFill>
        <p:spPr bwMode="auto">
          <a:xfrm>
            <a:off x="571559" y="3196507"/>
            <a:ext cx="2785790" cy="2367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98" b="4392"/>
          <a:stretch/>
        </p:blipFill>
        <p:spPr>
          <a:xfrm>
            <a:off x="571559" y="156862"/>
            <a:ext cx="2785790" cy="232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0540" y="2595836"/>
            <a:ext cx="3721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নিভিয়ে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808" y="2591472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117" y="5563577"/>
            <a:ext cx="3085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"/>
          <a:stretch/>
        </p:blipFill>
        <p:spPr>
          <a:xfrm>
            <a:off x="4903737" y="207539"/>
            <a:ext cx="2854094" cy="2225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08" y="3119056"/>
            <a:ext cx="2854094" cy="238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325200" y="6237673"/>
            <a:ext cx="4925216" cy="6031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CanDow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1879" y="5601108"/>
            <a:ext cx="3085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99270"/>
            <a:ext cx="1752600" cy="1390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2301" y="4996171"/>
            <a:ext cx="1756834" cy="1395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3542" y="4891664"/>
            <a:ext cx="1877749" cy="1356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3542" y="792225"/>
            <a:ext cx="1543658" cy="1391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782417"/>
            <a:ext cx="1735335" cy="1407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3542" y="2863466"/>
            <a:ext cx="1668400" cy="1263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927497"/>
            <a:ext cx="1752600" cy="136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7010"/>
            <a:ext cx="1813623" cy="1435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19400" y="2069910"/>
            <a:ext cx="3048000" cy="1905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>
                <a:gd name="adj" fmla="val 1998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আর্কষিক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2605</TotalTime>
  <Words>438</Words>
  <Application>Microsoft Office PowerPoint</Application>
  <PresentationFormat>On-screen Show (4:3)</PresentationFormat>
  <Paragraphs>128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Constantia</vt:lpstr>
      <vt:lpstr>NikoshBAN</vt:lpstr>
      <vt:lpstr>SutonnyMJ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Mhamuda Parven</cp:lastModifiedBy>
  <cp:revision>307</cp:revision>
  <dcterms:created xsi:type="dcterms:W3CDTF">2006-08-16T00:00:00Z</dcterms:created>
  <dcterms:modified xsi:type="dcterms:W3CDTF">2020-02-02T06:39:27Z</dcterms:modified>
</cp:coreProperties>
</file>