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79" r:id="rId3"/>
    <p:sldId id="256" r:id="rId4"/>
    <p:sldId id="258" r:id="rId5"/>
    <p:sldId id="259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1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27C5-26BB-4100-A6CA-0CA9FAD8A7D8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26BD3-8526-4C45-98B6-CF0E2073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72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4AF89-C7B7-4F8E-89CA-70CCACC55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29DB9C-009E-4707-B51E-1D602E930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F3C5AA-A8B3-44E0-A072-59E208C9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D330-D551-478E-874D-BACF253A775A}" type="datetime1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D6031A-0289-4882-A3E3-E7C345879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AFAE7C-6BDA-48CE-B96A-500C518A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37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303C25-A7E0-4453-9170-9F295732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E1F3D1-CB91-4E67-B818-70924662F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22ADA0-FA1D-4557-A150-D3EC894B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BD84-5800-4383-8764-6AF4404CE543}" type="datetime1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714DF0-CB06-4297-A244-4FF135B9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330222-C7BB-4CB9-9CC8-B898D14C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96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85E7E54-1CE7-43B3-871D-50C311217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7F6FF3-BE5D-4F2E-9B3F-304A07BDE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A9EDF9-AF16-415F-8431-075476AA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1975-2F28-4623-8B92-D158AC6C992C}" type="datetime1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9B3C56-628C-4786-806E-46940A1D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20F326-E91C-4C03-8D0C-56286EF0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05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407EA3-656B-47E0-9BE1-7DB2C00F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1C1E6E-64EF-471D-AB76-C076BEF33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767225-EEA6-48C9-B69A-E1D2DD5B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80E5-78B1-4CF9-978E-BC971EC5A3DC}" type="datetime1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E7506F-04BE-4461-8758-3384E015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E590CE-539E-4EDE-9EEC-04E2988C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44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34E3F8-8894-4622-9197-A5270E7E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DDCFE1-14F8-4AB6-8D08-D29363112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8CE2E2-D25D-484D-8586-74B991FA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066B-C392-42B5-9CFE-7D69DF7BA595}" type="datetime1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A5A8A1-FB60-42AE-B418-2407D146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36C46E-3816-4856-98CB-17EE4E2A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74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7B801C-CB38-428F-B6EF-EE34DE50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72DFF8-5500-4409-AB10-D91499E26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FCDBF1-FE00-4B9E-9284-3B47C67FA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9416F3-D72D-4CBA-B84E-AA9400A3C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F257-1612-43E0-A425-F4986B3600A6}" type="datetime1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2AD4BF-6174-45F0-BB89-97475EF4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FEF9D8-3398-46F4-9238-C1C345CF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52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3636C-EBE6-4007-ABF6-BE2F8C12D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C2693A-375E-4C4E-AC46-51D085AB1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CC5D2B-F22A-4F9D-BC98-699A78D05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691E4F-DC72-4655-B677-8D52CB104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C643ED-ADA9-4C53-AD9F-E89E00FDD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0873C2-2AD9-444C-BEDA-B64C4A6D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92CA-087C-4BD0-95A9-381F761EEEAC}" type="datetime1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EA838E-BE45-4167-9D2C-FA7B26962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5487C9-EB44-4B92-94E1-EA0FABDB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13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5C3D6D-30D2-40AD-A245-B5DC77E99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79D61C3-B5E2-4441-9F54-0E44042F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B0B6-B916-4EFE-A054-2C19C59C00A0}" type="datetime1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342A4E3-E6FC-456D-ACBB-4C4E5419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81B91B-D69B-4A41-A4D8-0087EE01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897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CAFF9A6-89AF-403B-91B2-9F5B3BA0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F431-7544-4390-A65B-50E10BCEA190}" type="datetime1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884179-65CC-4C29-8429-F82F4BB5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224DCA-4356-43AB-B60E-D359A926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34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D5F38-7812-476F-BA94-91333E19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357F9F-2C4B-4C40-86FC-4801AE08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162A13-4F8C-4957-96A4-08C9BE4B1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5AB70C-9B0A-44F8-BC2F-EEBD3989B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AAB9-D98B-484D-A0C3-772E17BE7D45}" type="datetime1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EDCE02-887D-43EC-92A1-BE3E0963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F9BF60-2C51-4532-8252-CCBE53A0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07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3E56C-5300-4505-831E-944FA4E89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B3A0512-2BB5-4448-BEBE-90EA348358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4C449F-C8E4-4319-B9C8-651F3CBF1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F90799-7A0C-40D7-98BD-24B64919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D508-994F-47E1-B31D-0499B41AFD6B}" type="datetime1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93D5CC-54EE-4097-BBA7-4D248ECA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5E8BDA-8E41-4AE1-8941-73640548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177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58356C8-FCF6-4BB5-8D25-E88CE856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291C37-BA69-43C4-87AF-EF3AE5491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4DE41A-1CF0-4E44-A2C2-26E8D9E0D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1CD96-911C-4999-A4E7-D84403ACB7CD}" type="datetime1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4F68BE-1C1C-494C-AB08-8F720181F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AFC87B-51DE-4281-9A5F-CC6DF995E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51FEB-231A-4D6C-BAA1-49BD89F08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08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C90CE7E-8A22-41AE-A028-28216C2C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Subir</a:t>
            </a:r>
            <a:r>
              <a:rPr lang="en-US" dirty="0" smtClean="0"/>
              <a:t> Roy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0B239F3-B444-497B-8483-085DAF13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AE11EC-7920-4235-A3A9-FA577E0F0A04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F0"/>
                </a:solidFill>
              </a:rPr>
              <a:t>Welcome to my English Class</a:t>
            </a:r>
          </a:p>
        </p:txBody>
      </p:sp>
    </p:spTree>
    <p:extLst>
      <p:ext uri="{BB962C8B-B14F-4D97-AF65-F5344CB8AC3E}">
        <p14:creationId xmlns:p14="http://schemas.microsoft.com/office/powerpoint/2010/main" xmlns="" val="377245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5258C61-E6A4-4EDD-98FE-867BFDCA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1BCC0C8-BEDE-4049-BE08-4BF55F54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620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BE44DBF-ABD1-4091-965A-9CA70228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F741C1-4B26-4A4B-A2F1-214A2427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72174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4363F8C-BF34-4858-8472-888D24AE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CB0AB40-7D6E-45F6-A14B-26FF759A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94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326BA53-7304-464A-BB70-1B1074F3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63FC74B-79B6-47E3-98EF-087D287D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66334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270D217-7A42-475F-AF20-FA98235A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0CDB1B9-9ED2-4902-AB6D-677C5E33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46752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166685E-D70B-401F-BFF2-78E9ABCF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F4C204E-0925-4D14-8E6B-81807317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ABA4DC2-F1B6-4F5B-9633-F66E8CFF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8E9563B-1FFE-4209-BB06-5DCCFB32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756422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16C84DE-BD15-4346-B205-95CA45B3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1386A-156B-4AFB-8E02-6A30B2B3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09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0C112C9-E5C1-4BAC-963F-7DC16CF1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8A814BB-DAFA-41E7-9D8E-A6B8E55F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35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B11A884-AB91-4DD9-8B99-17B2DC1D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7F0218-01D0-4772-A52B-35F58947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CE0C42-F55C-4A8C-B77F-4AD9A92C29D3}"/>
              </a:ext>
            </a:extLst>
          </p:cNvPr>
          <p:cNvSpPr txBox="1"/>
          <p:nvPr/>
        </p:nvSpPr>
        <p:spPr>
          <a:xfrm>
            <a:off x="2643610" y="4140359"/>
            <a:ext cx="106211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C000"/>
                </a:solidFill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xmlns="" val="94850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A928B53-E8C5-43C5-8F44-9453268F1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CF4AC77-9B1A-4A7B-9171-FC764EDAA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C3B1ED-8D7B-4A95-9794-0F5B2FC6E22F}"/>
              </a:ext>
            </a:extLst>
          </p:cNvPr>
          <p:cNvSpPr txBox="1"/>
          <p:nvPr/>
        </p:nvSpPr>
        <p:spPr>
          <a:xfrm>
            <a:off x="1364566" y="182880"/>
            <a:ext cx="9636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0066"/>
                </a:solidFill>
              </a:rPr>
              <a:t>Identity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027BC04-905B-4CEE-B7E6-85DAE3E62F44}"/>
              </a:ext>
            </a:extLst>
          </p:cNvPr>
          <p:cNvSpPr/>
          <p:nvPr/>
        </p:nvSpPr>
        <p:spPr>
          <a:xfrm>
            <a:off x="1191065" y="723939"/>
            <a:ext cx="2226211" cy="223785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9F9E91-647C-42F3-BFB2-EF51D3E42287}"/>
              </a:ext>
            </a:extLst>
          </p:cNvPr>
          <p:cNvSpPr/>
          <p:nvPr/>
        </p:nvSpPr>
        <p:spPr>
          <a:xfrm>
            <a:off x="6063174" y="3279035"/>
            <a:ext cx="6126480" cy="3385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135E95-ADD0-42D2-B8A6-6DD66B743B46}"/>
              </a:ext>
            </a:extLst>
          </p:cNvPr>
          <p:cNvSpPr txBox="1"/>
          <p:nvPr/>
        </p:nvSpPr>
        <p:spPr>
          <a:xfrm>
            <a:off x="6182750" y="3247383"/>
            <a:ext cx="5887328" cy="33855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/>
              <a:t>Subject  : English Grammar &amp; Composition</a:t>
            </a:r>
          </a:p>
          <a:p>
            <a:r>
              <a:rPr lang="en-US" sz="2800" dirty="0"/>
              <a:t>Class      : Seven</a:t>
            </a:r>
          </a:p>
          <a:p>
            <a:r>
              <a:rPr lang="en-US" sz="2800" dirty="0"/>
              <a:t>Unit       : Two</a:t>
            </a:r>
          </a:p>
          <a:p>
            <a:r>
              <a:rPr lang="en-US" sz="2800" dirty="0"/>
              <a:t>Title       : Pronoun ( Indefinite pronoun)</a:t>
            </a:r>
          </a:p>
          <a:p>
            <a:r>
              <a:rPr lang="en-US" sz="2800" dirty="0"/>
              <a:t>Time      : 50 min</a:t>
            </a:r>
            <a:br>
              <a:rPr lang="en-US" sz="2800" dirty="0"/>
            </a:br>
            <a:r>
              <a:rPr lang="en-US" sz="2800" dirty="0"/>
              <a:t>Date      </a:t>
            </a:r>
            <a:r>
              <a:rPr lang="en-US" sz="2800" dirty="0" smtClean="0"/>
              <a:t>:  </a:t>
            </a:r>
            <a:r>
              <a:rPr lang="en-US" sz="2800" smtClean="0"/>
              <a:t>01 February </a:t>
            </a:r>
            <a:r>
              <a:rPr lang="en-US" sz="2800" dirty="0" smtClean="0"/>
              <a:t>2020</a:t>
            </a:r>
            <a:endParaRPr lang="en-US" sz="2800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6C2C79-08A1-45C9-A7EE-1B315B2515BD}"/>
              </a:ext>
            </a:extLst>
          </p:cNvPr>
          <p:cNvSpPr/>
          <p:nvPr/>
        </p:nvSpPr>
        <p:spPr>
          <a:xfrm>
            <a:off x="633046" y="3587262"/>
            <a:ext cx="4114800" cy="2769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420FB4-A539-4F10-93DA-2CB11CB1BD75}"/>
              </a:ext>
            </a:extLst>
          </p:cNvPr>
          <p:cNvSpPr txBox="1"/>
          <p:nvPr/>
        </p:nvSpPr>
        <p:spPr>
          <a:xfrm>
            <a:off x="767861" y="3580801"/>
            <a:ext cx="3909646" cy="2677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/>
              <a:t>Md. Hossain </a:t>
            </a:r>
            <a:r>
              <a:rPr lang="en-US" sz="2800" dirty="0" err="1"/>
              <a:t>Akanda</a:t>
            </a:r>
            <a:endParaRPr lang="en-US" sz="2800" dirty="0"/>
          </a:p>
          <a:p>
            <a:r>
              <a:rPr lang="en-US" sz="2800" dirty="0"/>
              <a:t>Assistant </a:t>
            </a:r>
            <a:r>
              <a:rPr lang="en-US" sz="2800" dirty="0" err="1"/>
              <a:t>Teachetr</a:t>
            </a:r>
            <a:r>
              <a:rPr lang="en-US" sz="2800" dirty="0"/>
              <a:t> (English)</a:t>
            </a:r>
          </a:p>
          <a:p>
            <a:r>
              <a:rPr lang="en-US" sz="2800" dirty="0" err="1" smtClean="0"/>
              <a:t>Azim</a:t>
            </a:r>
            <a:r>
              <a:rPr lang="en-US" sz="2800" dirty="0" smtClean="0"/>
              <a:t> Memorial</a:t>
            </a:r>
            <a:r>
              <a:rPr lang="en-US" sz="2800" dirty="0" smtClean="0"/>
              <a:t> </a:t>
            </a:r>
            <a:r>
              <a:rPr lang="en-US" sz="2800" dirty="0"/>
              <a:t>High School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Tangail</a:t>
            </a:r>
            <a:endParaRPr lang="en-US" sz="2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E508E7D-3A05-4BF8-8A39-4BD35403B568}"/>
              </a:ext>
            </a:extLst>
          </p:cNvPr>
          <p:cNvSpPr/>
          <p:nvPr/>
        </p:nvSpPr>
        <p:spPr>
          <a:xfrm>
            <a:off x="9023838" y="342236"/>
            <a:ext cx="1916724" cy="257438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15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86318F5-6460-4A78-8E7B-D0251851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A236C31-5430-41BC-AD80-6EE41BC8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880" y="2321170"/>
            <a:ext cx="11170920" cy="4400306"/>
          </a:xfrm>
        </p:spPr>
        <p:txBody>
          <a:bodyPr/>
          <a:lstStyle/>
          <a:p>
            <a:fld id="{E0251FEB-231A-4D6C-BAA1-49BD89F089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3679519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C4FE7-A217-45DA-96D0-65A1092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C50AA5-C8EA-4497-9553-E0B40D2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3C55CB-DB5A-47AB-9FFA-826A53D4C85C}"/>
              </a:ext>
            </a:extLst>
          </p:cNvPr>
          <p:cNvSpPr txBox="1"/>
          <p:nvPr/>
        </p:nvSpPr>
        <p:spPr>
          <a:xfrm>
            <a:off x="1814732" y="4466166"/>
            <a:ext cx="77231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Thanks to all</a:t>
            </a:r>
          </a:p>
        </p:txBody>
      </p:sp>
    </p:spTree>
    <p:extLst>
      <p:ext uri="{BB962C8B-B14F-4D97-AF65-F5344CB8AC3E}">
        <p14:creationId xmlns:p14="http://schemas.microsoft.com/office/powerpoint/2010/main" xmlns="" val="39399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77E87CA-6D69-4F01-97CD-4E55C741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DC08816-65C5-48EC-8182-996DBD85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AFA018-A4F9-4561-B3FD-637269D935FE}"/>
              </a:ext>
            </a:extLst>
          </p:cNvPr>
          <p:cNvSpPr txBox="1"/>
          <p:nvPr/>
        </p:nvSpPr>
        <p:spPr>
          <a:xfrm flipH="1">
            <a:off x="529435" y="3018174"/>
            <a:ext cx="11952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What can You see in the picture?</a:t>
            </a:r>
          </a:p>
        </p:txBody>
      </p:sp>
    </p:spTree>
    <p:extLst>
      <p:ext uri="{BB962C8B-B14F-4D97-AF65-F5344CB8AC3E}">
        <p14:creationId xmlns:p14="http://schemas.microsoft.com/office/powerpoint/2010/main" xmlns="" val="182372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A8557A1-C041-43B5-9A9B-99109399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4C46302-D181-4618-8AB8-0647558E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1264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0465396-C60D-4868-BC9B-5484971A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BE87030-7EC1-4631-9886-CA9FF76F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94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F58A302-981D-492B-B1E4-86DA1842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A2449B-8A1E-4619-AB53-E7FB07AE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537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63BEFFF-39BC-4389-9CAB-CEC7A132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906BE44-1490-44A8-AD9B-14A3E137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67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DC57D33-BE4D-41D4-A696-721CD472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5243105-D370-4699-98A0-F3C0E26A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59130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4282692-3EE4-45A7-B408-964C4553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Subir Roy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7334DCF-0AF4-451D-8F50-9ACC93D4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FEB-231A-4D6C-BAA1-49BD89F089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446614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120</Words>
  <Application>Microsoft Office PowerPoint</Application>
  <PresentationFormat>Custom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nafia7623@gmail.com</dc:creator>
  <cp:lastModifiedBy>hello</cp:lastModifiedBy>
  <cp:revision>12</cp:revision>
  <dcterms:created xsi:type="dcterms:W3CDTF">2019-12-29T05:41:44Z</dcterms:created>
  <dcterms:modified xsi:type="dcterms:W3CDTF">2020-02-01T17:40:56Z</dcterms:modified>
</cp:coreProperties>
</file>