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1" r:id="rId2"/>
    <p:sldId id="292" r:id="rId3"/>
    <p:sldId id="293" r:id="rId4"/>
    <p:sldId id="315" r:id="rId5"/>
    <p:sldId id="290" r:id="rId6"/>
    <p:sldId id="316" r:id="rId7"/>
    <p:sldId id="311" r:id="rId8"/>
    <p:sldId id="317" r:id="rId9"/>
    <p:sldId id="318" r:id="rId10"/>
    <p:sldId id="320" r:id="rId11"/>
    <p:sldId id="321" r:id="rId12"/>
    <p:sldId id="300" r:id="rId13"/>
    <p:sldId id="322" r:id="rId14"/>
    <p:sldId id="289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3673D-7C4D-403D-9C01-5470EA5D98D6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EF871-0356-435F-8DFB-8BD638896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7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2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D2AE-D848-4091-8455-1A9FD874A20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3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2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0" y="1449306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10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10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3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3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3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7" y="2341478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7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6" y="4650477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9" y="4773227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0" y="66678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C6CF72-BD9B-496D-96F3-551E49A5DF64}" type="datetimeFigureOut">
              <a:rPr lang="en-US" smtClean="0"/>
              <a:pPr/>
              <a:t>02-02-20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06C34A-6349-4AC9-8BDD-AA8157AAD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hyperlink" Target="mailto:E-mail-joyshinha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e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4" descr="Picture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424" y="169937"/>
            <a:ext cx="11727976" cy="64008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590800" y="3422577"/>
            <a:ext cx="6629400" cy="70788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তোমাদের স্বাগতম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254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ame 27"/>
          <p:cNvSpPr/>
          <p:nvPr/>
        </p:nvSpPr>
        <p:spPr>
          <a:xfrm>
            <a:off x="76200" y="4486"/>
            <a:ext cx="12115799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71800" y="909850"/>
            <a:ext cx="5568287" cy="1009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209800" y="2057400"/>
            <a:ext cx="8175009" cy="195163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সাধুভাষা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lowchart: Display 13"/>
          <p:cNvSpPr/>
          <p:nvPr/>
        </p:nvSpPr>
        <p:spPr>
          <a:xfrm>
            <a:off x="423080" y="163774"/>
            <a:ext cx="4926842" cy="1037229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Half Frame 15"/>
          <p:cNvSpPr/>
          <p:nvPr/>
        </p:nvSpPr>
        <p:spPr>
          <a:xfrm>
            <a:off x="5813945" y="1201002"/>
            <a:ext cx="614150" cy="5049672"/>
          </a:xfrm>
          <a:prstGeom prst="half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lowchart: Display 20"/>
          <p:cNvSpPr/>
          <p:nvPr/>
        </p:nvSpPr>
        <p:spPr>
          <a:xfrm>
            <a:off x="6560024" y="163773"/>
            <a:ext cx="4926842" cy="1037229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423080" y="1378424"/>
            <a:ext cx="4722126" cy="547957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সর্বজনগ্রাহ্য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পদবিন্যাস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বক্তৃতা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গুরুগম্ভীর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দুর্বোধ্য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মন্থর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অপরিবর্তনশীল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lowchart: Document 22"/>
          <p:cNvSpPr/>
          <p:nvPr/>
        </p:nvSpPr>
        <p:spPr>
          <a:xfrm>
            <a:off x="6687402" y="1378424"/>
            <a:ext cx="4799464" cy="547957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সর্বজনগ্রাহ্য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পদবিন্যাস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বক্তৃতা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নাটকের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৬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সাবলীল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৮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পরিবর্তনশীল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    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Snip Diagonal Corner Rectangle 25"/>
          <p:cNvSpPr/>
          <p:nvPr/>
        </p:nvSpPr>
        <p:spPr>
          <a:xfrm>
            <a:off x="2286000" y="286787"/>
            <a:ext cx="7069541" cy="10508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 Same Side Corner Rectangle 26"/>
          <p:cNvSpPr/>
          <p:nvPr/>
        </p:nvSpPr>
        <p:spPr>
          <a:xfrm>
            <a:off x="990600" y="1479736"/>
            <a:ext cx="10591800" cy="2456597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কোথায়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প্রজাতন্ত্রের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গারোদের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 Same Side Corner Rectangle 27"/>
          <p:cNvSpPr/>
          <p:nvPr/>
        </p:nvSpPr>
        <p:spPr>
          <a:xfrm>
            <a:off x="990599" y="4094327"/>
            <a:ext cx="10591801" cy="245659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ভাগীরথী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প্রথমভাগের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254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ame 22"/>
          <p:cNvSpPr/>
          <p:nvPr/>
        </p:nvSpPr>
        <p:spPr>
          <a:xfrm>
            <a:off x="0" y="4486"/>
            <a:ext cx="12191999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" descr="Water droplets"/>
          <p:cNvSpPr>
            <a:spLocks noChangeArrowheads="1"/>
          </p:cNvSpPr>
          <p:nvPr/>
        </p:nvSpPr>
        <p:spPr bwMode="auto">
          <a:xfrm>
            <a:off x="4383881" y="748439"/>
            <a:ext cx="3043238" cy="80645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38100" algn="ctr">
            <a:solidFill>
              <a:srgbClr val="0000FF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0000" dir="540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9799" y="3000357"/>
            <a:ext cx="7772400" cy="861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ভাষারীতির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ame 14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images ncc-0017   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524000"/>
            <a:ext cx="3962400" cy="26355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1"/>
          <p:cNvSpPr>
            <a:spLocks noChangeArrowheads="1"/>
          </p:cNvSpPr>
          <p:nvPr/>
        </p:nvSpPr>
        <p:spPr bwMode="auto">
          <a:xfrm>
            <a:off x="4267200" y="457203"/>
            <a:ext cx="3046412" cy="783193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57150" algn="ctr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0000" dir="540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133600" y="4495800"/>
            <a:ext cx="7848600" cy="16764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/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285750" indent="-285750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  <a:p>
            <a:pPr algn="ctr"/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8843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 Single Corner Rectangle 4"/>
          <p:cNvSpPr/>
          <p:nvPr/>
        </p:nvSpPr>
        <p:spPr>
          <a:xfrm>
            <a:off x="2743203" y="6019800"/>
            <a:ext cx="6716423" cy="495300"/>
          </a:xfrm>
          <a:prstGeom prst="flowChartAlternateProcess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করছি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B_IMG_156817487915769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56364"/>
            <a:ext cx="9144000" cy="502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4486"/>
            <a:ext cx="12191999" cy="6853517"/>
          </a:xfrm>
          <a:prstGeom prst="frame">
            <a:avLst>
              <a:gd name="adj1" fmla="val 2886"/>
            </a:avLst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3962400" y="457200"/>
            <a:ext cx="4267200" cy="533400"/>
          </a:xfrm>
          <a:prstGeom prst="flowChartAlternateProcess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D02350D-D92A-44BA-9496-F60984F45C92}" type="datetime1">
              <a:rPr lang="en-US" smtClean="0"/>
              <a:t>02-02-20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JOYDEB KUMAR MONDAL</a:t>
            </a:r>
          </a:p>
        </p:txBody>
      </p:sp>
      <p:sp>
        <p:nvSpPr>
          <p:cNvPr id="8" name="Rectangle 7"/>
          <p:cNvSpPr/>
          <p:nvPr/>
        </p:nvSpPr>
        <p:spPr>
          <a:xfrm>
            <a:off x="6965475" y="3614864"/>
            <a:ext cx="495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শ্রেণি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৭ম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 ২য়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৫০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0২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20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701531" y="2472650"/>
            <a:ext cx="0" cy="36740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" name="Picture 9" descr="E:\joy\DSC_6797gggggg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6443" y="1319311"/>
            <a:ext cx="1726336" cy="214393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97324" y="3463250"/>
            <a:ext cx="6768151" cy="28931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5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জয়দেব কুমার মন্ডল।</a:t>
            </a:r>
            <a:endParaRPr lang="bn-IN" sz="54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  <a:endParaRPr lang="en-US" sz="36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0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পৈকখালী হাজী এস এন জামান মাধ্যমিক বিদ্যালয়।</a:t>
            </a:r>
            <a:endParaRPr lang="bn-BD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ভান্ডারিয়া, পিরোজপুর</a:t>
            </a:r>
            <a:r>
              <a:rPr lang="bn-IN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000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4"/>
              </a:rPr>
              <a:t>E-mail-joyshinha@gmail.com</a:t>
            </a:r>
            <a:endParaRPr lang="en-US" sz="2000" b="1" dirty="0" smtClean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Cont:01775902929</a:t>
            </a:r>
            <a:endParaRPr lang="bn-BD" sz="2400" b="1" dirty="0" smtClean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752" y="1319311"/>
            <a:ext cx="1743075" cy="217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2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ame 22"/>
          <p:cNvSpPr/>
          <p:nvPr/>
        </p:nvSpPr>
        <p:spPr>
          <a:xfrm>
            <a:off x="1" y="4486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Snip Diagonal Corner Rectangle 27"/>
          <p:cNvSpPr/>
          <p:nvPr/>
        </p:nvSpPr>
        <p:spPr>
          <a:xfrm>
            <a:off x="160292" y="196377"/>
            <a:ext cx="11900847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মনোযোগ দিয়ে দেখঃ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Snip Diagonal Corner Rectangle 28"/>
          <p:cNvSpPr/>
          <p:nvPr/>
        </p:nvSpPr>
        <p:spPr>
          <a:xfrm>
            <a:off x="1181633" y="3485488"/>
            <a:ext cx="4012441" cy="54591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ইশারা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Snip Diagonal Corner Rectangle 29"/>
          <p:cNvSpPr/>
          <p:nvPr/>
        </p:nvSpPr>
        <p:spPr>
          <a:xfrm>
            <a:off x="6848830" y="3485488"/>
            <a:ext cx="4285398" cy="54591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অঙ্গভঙ্গি</a:t>
            </a:r>
            <a:endParaRPr lang="en-US" sz="3200" dirty="0"/>
          </a:p>
        </p:txBody>
      </p:sp>
      <p:sp>
        <p:nvSpPr>
          <p:cNvPr id="31" name="Snip Diagonal Corner Rectangle 30"/>
          <p:cNvSpPr/>
          <p:nvPr/>
        </p:nvSpPr>
        <p:spPr>
          <a:xfrm>
            <a:off x="1045155" y="6099413"/>
            <a:ext cx="4285398" cy="54591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ছবির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2" name="Snip Diagonal Corner Rectangle 31"/>
          <p:cNvSpPr/>
          <p:nvPr/>
        </p:nvSpPr>
        <p:spPr>
          <a:xfrm>
            <a:off x="6848830" y="6099413"/>
            <a:ext cx="4285398" cy="54591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নাচের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ভাষা</a:t>
            </a:r>
            <a:endParaRPr lang="en-US" sz="32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5133833" cy="194201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613" y="1358855"/>
            <a:ext cx="5133833" cy="19420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216021"/>
            <a:ext cx="5133833" cy="178065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613" y="4188359"/>
            <a:ext cx="5133833" cy="1754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ame 12"/>
          <p:cNvSpPr/>
          <p:nvPr/>
        </p:nvSpPr>
        <p:spPr>
          <a:xfrm>
            <a:off x="152400" y="-4181"/>
            <a:ext cx="12039600" cy="6853517"/>
          </a:xfrm>
          <a:prstGeom prst="frame">
            <a:avLst>
              <a:gd name="adj1" fmla="val 2886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57203"/>
            <a:ext cx="5486400" cy="919401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3886200" y="3422577"/>
            <a:ext cx="4114800" cy="990600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lang="en-US" sz="5400" dirty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ame 17"/>
          <p:cNvSpPr/>
          <p:nvPr/>
        </p:nvSpPr>
        <p:spPr>
          <a:xfrm>
            <a:off x="0" y="0"/>
            <a:ext cx="12192000" cy="6853517"/>
          </a:xfrm>
          <a:prstGeom prst="frame">
            <a:avLst>
              <a:gd name="adj1" fmla="val 2886"/>
            </a:avLst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609603"/>
            <a:ext cx="4572000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05003" y="1752600"/>
            <a:ext cx="4267199" cy="5715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</a:t>
            </a:r>
          </a:p>
        </p:txBody>
      </p:sp>
      <p:sp>
        <p:nvSpPr>
          <p:cNvPr id="15" name="Notched Right Arrow 14"/>
          <p:cNvSpPr/>
          <p:nvPr/>
        </p:nvSpPr>
        <p:spPr>
          <a:xfrm>
            <a:off x="2359758" y="2895600"/>
            <a:ext cx="688242" cy="381000"/>
          </a:xfrm>
          <a:prstGeom prst="notched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4200" y="2820050"/>
            <a:ext cx="5867400" cy="5715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।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Notched Right Arrow 16"/>
          <p:cNvSpPr/>
          <p:nvPr/>
        </p:nvSpPr>
        <p:spPr>
          <a:xfrm>
            <a:off x="2362200" y="3733800"/>
            <a:ext cx="688242" cy="381000"/>
          </a:xfrm>
          <a:prstGeom prst="notched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175257" y="3657600"/>
            <a:ext cx="8864343" cy="5715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bn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ক্ষেত্রে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চলিতরীতির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ব্যাখ্যা  করতে 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Notched Right Arrow 20"/>
          <p:cNvSpPr/>
          <p:nvPr/>
        </p:nvSpPr>
        <p:spPr>
          <a:xfrm>
            <a:off x="2359758" y="4572000"/>
            <a:ext cx="688242" cy="381000"/>
          </a:xfrm>
          <a:prstGeom prst="notched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80471" y="4495800"/>
            <a:ext cx="8578129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চলিতরীতির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828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 animBg="1"/>
      <p:bldP spid="20" grpId="0"/>
      <p:bldP spid="21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76200" y="-4181"/>
            <a:ext cx="12039600" cy="6853517"/>
          </a:xfrm>
          <a:prstGeom prst="frame">
            <a:avLst>
              <a:gd name="adj1" fmla="val 2886"/>
            </a:avLst>
          </a:prstGeom>
          <a:ln w="381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714530" y="189220"/>
            <a:ext cx="10658901" cy="99628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67682" y="3590640"/>
            <a:ext cx="4872601" cy="3016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অর্থপূর্ণ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7962" y="3743214"/>
            <a:ext cx="5656018" cy="2864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বাগযন্ত্রের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নিষ্পন্ন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স্বতন্ত্রভাবে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সমষ্টিকে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922" y="1379702"/>
            <a:ext cx="4736123" cy="2016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5006628" cy="22534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2022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228600"/>
            <a:ext cx="9982200" cy="922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সমাজভেদে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রূপভেদ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সাড়ে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তিনহাজারের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কাছাকাছি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2" y="1219200"/>
            <a:ext cx="2355917" cy="18670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872" y="1219200"/>
            <a:ext cx="2355917" cy="18670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219200"/>
            <a:ext cx="2355917" cy="18670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980" y="1224695"/>
            <a:ext cx="2355917" cy="18670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278" y="3826753"/>
            <a:ext cx="4283227" cy="22532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252" y="3747463"/>
            <a:ext cx="4283227" cy="2253249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385481" y="3086289"/>
            <a:ext cx="1825169" cy="622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98687" y="3086289"/>
            <a:ext cx="1825169" cy="622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84426" y="3086289"/>
            <a:ext cx="1825169" cy="622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ফরাসি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70165" y="3073206"/>
            <a:ext cx="1825169" cy="622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ম্যান্ডারিন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19885" y="6065688"/>
            <a:ext cx="1825169" cy="622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66616" y="6039522"/>
            <a:ext cx="1825169" cy="622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2547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76200" y="4486"/>
            <a:ext cx="12115799" cy="6853517"/>
          </a:xfrm>
          <a:prstGeom prst="frame">
            <a:avLst>
              <a:gd name="adj1" fmla="val 2886"/>
            </a:avLst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51913" y="1403045"/>
            <a:ext cx="7049087" cy="2588455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রূপভেদ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কোথায়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চীনের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পশু-পাখির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8601" y="4121419"/>
            <a:ext cx="7391400" cy="2236028"/>
          </a:xfrm>
          <a:prstGeom prst="roundRect">
            <a:avLst/>
          </a:prstGeom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স্থান,কাল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সমাজভেদে</a:t>
            </a:r>
            <a:endPara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মান্ডারিন</a:t>
            </a:r>
            <a:endPara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ধারাবাহিকতা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TextBox 1" descr="Bouquet"/>
          <p:cNvSpPr>
            <a:spLocks noChangeArrowheads="1"/>
          </p:cNvSpPr>
          <p:nvPr/>
        </p:nvSpPr>
        <p:spPr bwMode="auto">
          <a:xfrm>
            <a:off x="4343400" y="457200"/>
            <a:ext cx="3043238" cy="80645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38100" algn="ctr">
            <a:solidFill>
              <a:srgbClr val="FF00FF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0000" dir="540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 descr="Untitled-1589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996621"/>
            <a:ext cx="2971800" cy="24482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0" y="4483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903" y="2091518"/>
            <a:ext cx="2265528" cy="129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71903" y="3814549"/>
            <a:ext cx="2265528" cy="12965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43400" y="1927746"/>
            <a:ext cx="7483522" cy="1624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গাম্ভীর্যপূর্ণ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শব্দবহুল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প্রাচীনরূপে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আঞ্চলিকতামুক্ত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সাধুভাষা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“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43400" y="3650775"/>
            <a:ext cx="7483522" cy="162408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ভাগীরথী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তীরবর্তী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চমৎকার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বাকভঙ্গি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“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876265" y="2487302"/>
            <a:ext cx="1228299" cy="504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876265" y="4210332"/>
            <a:ext cx="1228299" cy="50496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509</Words>
  <Application>Microsoft Office PowerPoint</Application>
  <PresentationFormat>Widescreen</PresentationFormat>
  <Paragraphs>101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Franklin Gothic Book</vt:lpstr>
      <vt:lpstr>NikoshBAN</vt:lpstr>
      <vt:lpstr>Perpetua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NCCNCC2</dc:creator>
  <cp:lastModifiedBy>joydeb</cp:lastModifiedBy>
  <cp:revision>166</cp:revision>
  <dcterms:created xsi:type="dcterms:W3CDTF">2016-03-24T14:41:31Z</dcterms:created>
  <dcterms:modified xsi:type="dcterms:W3CDTF">2020-02-02T11:07:54Z</dcterms:modified>
</cp:coreProperties>
</file>