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0000FF"/>
    <a:srgbClr val="FF0066"/>
    <a:srgbClr val="E77F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AEBCA-0D03-4EBF-B632-4177B8F7DB2A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D22A8-E93A-4A2F-8BB5-6FE3EFD2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8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D22A8-E93A-4A2F-8BB5-6FE3EFD2A7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26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D22A8-E93A-4A2F-8BB5-6FE3EFD2A7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84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A198-914A-4B79-96EC-F50DC8F99687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57A3-1AF8-4F3E-B87E-491B3755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3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A198-914A-4B79-96EC-F50DC8F99687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57A3-1AF8-4F3E-B87E-491B3755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8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A198-914A-4B79-96EC-F50DC8F99687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57A3-1AF8-4F3E-B87E-491B3755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6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A198-914A-4B79-96EC-F50DC8F99687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57A3-1AF8-4F3E-B87E-491B3755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22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A198-914A-4B79-96EC-F50DC8F99687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57A3-1AF8-4F3E-B87E-491B3755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68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A198-914A-4B79-96EC-F50DC8F99687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57A3-1AF8-4F3E-B87E-491B3755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57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A198-914A-4B79-96EC-F50DC8F99687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57A3-1AF8-4F3E-B87E-491B3755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6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A198-914A-4B79-96EC-F50DC8F99687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57A3-1AF8-4F3E-B87E-491B3755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90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A198-914A-4B79-96EC-F50DC8F99687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57A3-1AF8-4F3E-B87E-491B3755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3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A198-914A-4B79-96EC-F50DC8F99687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57A3-1AF8-4F3E-B87E-491B3755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2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A198-914A-4B79-96EC-F50DC8F99687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57A3-1AF8-4F3E-B87E-491B3755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62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2A198-914A-4B79-96EC-F50DC8F99687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157A3-1AF8-4F3E-B87E-491B3755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2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72833" y="4665876"/>
            <a:ext cx="8743950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036" y="-19500"/>
            <a:ext cx="4439603" cy="443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4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4450" y="1965186"/>
            <a:ext cx="10732770" cy="76944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নৌকা দলঃ স্থলপথে ব্যবহৃত কয়েকটি যানবাহনের নাম লেখ।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0490" y="175081"/>
            <a:ext cx="364617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93444" y="5265599"/>
            <a:ext cx="10753776" cy="734377"/>
            <a:chOff x="1314450" y="5699939"/>
            <a:chExt cx="9978390" cy="734377"/>
          </a:xfrm>
        </p:grpSpPr>
        <p:sp>
          <p:nvSpPr>
            <p:cNvPr id="5" name="TextBox 4"/>
            <p:cNvSpPr txBox="1"/>
            <p:nvPr/>
          </p:nvSpPr>
          <p:spPr>
            <a:xfrm>
              <a:off x="1314450" y="5726430"/>
              <a:ext cx="9978390" cy="707886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আকাশপথে ব্যবহৃত কয়েকটি যানবাহনের নাম লেখ।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13904" y="5699939"/>
              <a:ext cx="243231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ট্রেন দলঃ </a:t>
              </a:r>
              <a:endParaRPr lang="en-US" sz="40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217295" y="3400448"/>
            <a:ext cx="10829925" cy="707886"/>
            <a:chOff x="1314450" y="3863340"/>
            <a:chExt cx="11189970" cy="707886"/>
          </a:xfrm>
        </p:grpSpPr>
        <p:sp>
          <p:nvSpPr>
            <p:cNvPr id="4" name="TextBox 3"/>
            <p:cNvSpPr txBox="1"/>
            <p:nvPr/>
          </p:nvSpPr>
          <p:spPr>
            <a:xfrm>
              <a:off x="1314450" y="3863340"/>
              <a:ext cx="11189970" cy="707886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জলপথের ব্যবহৃত কয়েকটি যানবাহনের নাম লেখ।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390599" y="3901261"/>
              <a:ext cx="319510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হেলিকপ্টার দলঃ      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3079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845820" y="0"/>
            <a:ext cx="10538460" cy="1668780"/>
          </a:xfrm>
          <a:prstGeom prst="doubleWav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 (প্রাঃ বিঃ পৃঃ ৬৬-৬৭)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246" y="1637869"/>
            <a:ext cx="4526280" cy="522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3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03170" y="685800"/>
            <a:ext cx="7326630" cy="204597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3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0100" y="3429000"/>
            <a:ext cx="11049000" cy="25545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রাস্তায় দুই চাকা বিশিষ্ট ২ টি যানবাহনের নাম লেখ।</a:t>
            </a:r>
          </a:p>
          <a:p>
            <a:pPr marL="342900" indent="-342900">
              <a:buAutoNum type="arabicPeriod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অল্প সময়ে দূর দুরান্তে যাওয়া যায় এমন ১ টি যানবাহনের নাম লেখ।</a:t>
            </a:r>
          </a:p>
          <a:p>
            <a:pPr marL="342900" indent="-342900">
              <a:buAutoNum type="arabicPeriod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যাতায়াত প্রযুক্তিকে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………….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ভাগে ভাগ করা যায়।</a:t>
            </a:r>
          </a:p>
          <a:p>
            <a:pPr marL="342900" indent="-342900">
              <a:buAutoNum type="arabicPeriod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…………………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মাধ্যমে চাঁদে যেতে পারে।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67758" y="4527030"/>
            <a:ext cx="2107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85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5127199" y="284812"/>
            <a:ext cx="3451860" cy="312039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451329" y="4080322"/>
            <a:ext cx="10024110" cy="1931670"/>
          </a:xfrm>
          <a:prstGeom prst="ellipse">
            <a:avLst/>
          </a:prstGeom>
          <a:noFill/>
          <a:ln w="57150"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আগামী ক্লাসে তোমার দেখা কয়েকটি যানবাহনের নাম লিখে আনবে।</a:t>
            </a:r>
            <a:endParaRPr lang="en-US" sz="4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97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52" y="-38875"/>
            <a:ext cx="4058913" cy="3044185"/>
          </a:xfrm>
          <a:prstGeom prst="rect">
            <a:avLst/>
          </a:prstGeom>
          <a:ln w="57150">
            <a:solidFill>
              <a:srgbClr val="33CCFF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469" y="8627"/>
            <a:ext cx="3842459" cy="2885346"/>
          </a:xfrm>
          <a:prstGeom prst="rect">
            <a:avLst/>
          </a:prstGeom>
          <a:ln w="57150">
            <a:solidFill>
              <a:srgbClr val="33CCFF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27" y="3438501"/>
            <a:ext cx="3999538" cy="2999656"/>
          </a:xfrm>
          <a:prstGeom prst="rect">
            <a:avLst/>
          </a:prstGeom>
          <a:ln w="57150">
            <a:solidFill>
              <a:srgbClr val="33CCFF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415" y="3681353"/>
            <a:ext cx="3760518" cy="2820390"/>
          </a:xfrm>
          <a:prstGeom prst="rect">
            <a:avLst/>
          </a:prstGeom>
          <a:ln w="57150">
            <a:solidFill>
              <a:srgbClr val="33CCFF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724985" y="988308"/>
            <a:ext cx="1072341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44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89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626" y="120285"/>
            <a:ext cx="7904747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উপস্থাপক পরিচিতি</a:t>
            </a:r>
            <a:endParaRPr lang="en-US" sz="8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7431" y="1443724"/>
            <a:ext cx="10266947" cy="590931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লাবনী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</a:t>
            </a:r>
            <a:endParaRPr lang="bn-BD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মধ্যপুর</a:t>
            </a:r>
            <a:r>
              <a:rPr lang="bn-BD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</a:t>
            </a:r>
          </a:p>
          <a:p>
            <a:pPr algn="ctr"/>
            <a:r>
              <a:rPr lang="bn-BD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অভয়নগর, যশোর।                                 মোবাইল-01795429409                                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ই-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মেইল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-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labony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.human</a:t>
            </a:r>
            <a:r>
              <a:rPr lang="bn-BD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01719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</a:t>
            </a:r>
            <a:r>
              <a:rPr lang="bn-BD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gmail.com</a:t>
            </a:r>
            <a:endParaRPr lang="bn-BD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ECF144-F3F7-428E-A5A7-312888835A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431" y="1443724"/>
            <a:ext cx="2578769" cy="171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325254" y="0"/>
            <a:ext cx="6942446" cy="2648197"/>
          </a:xfrm>
          <a:prstGeom prst="flowChartPunchedTape">
            <a:avLst/>
          </a:prstGeom>
          <a:solidFill>
            <a:srgbClr val="00B0F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5254" y="3849684"/>
            <a:ext cx="6858000" cy="2308324"/>
          </a:xfrm>
          <a:prstGeom prst="rect">
            <a:avLst/>
          </a:prstGeom>
          <a:solidFill>
            <a:srgbClr val="FF0066"/>
          </a:solidFill>
          <a:ln w="76200">
            <a:solidFill>
              <a:srgbClr val="FFFF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</a:p>
          <a:p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</a:p>
          <a:p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উন্নয়ন (যোগাযোগ)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1421" y="544174"/>
            <a:ext cx="4020778" cy="520155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435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3348990" y="205740"/>
            <a:ext cx="6966585" cy="2708910"/>
          </a:xfrm>
          <a:prstGeom prst="downArrowCallou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205740" y="2663190"/>
            <a:ext cx="3017520" cy="226314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১০.১.১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3348990" y="3006090"/>
            <a:ext cx="7738110" cy="3566160"/>
          </a:xfrm>
          <a:prstGeom prst="horizontalScroll">
            <a:avLst/>
          </a:prstGeom>
          <a:solidFill>
            <a:srgbClr val="7030A0"/>
          </a:solidFill>
          <a:ln w="5715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পড়াশুনা, 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যাতায়াত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ও কৃষিতে  প্রযুক্তির বিকাশ ও ব্যবহার বর্ণনা করতে পারবে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27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3" y="63372"/>
            <a:ext cx="4221237" cy="3190470"/>
          </a:xfrm>
          <a:prstGeom prst="rect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18" y="3265722"/>
            <a:ext cx="3598224" cy="2719588"/>
          </a:xfrm>
          <a:prstGeom prst="rect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3" y="75252"/>
            <a:ext cx="4221237" cy="3190470"/>
          </a:xfrm>
          <a:prstGeom prst="rect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80011" y="4037611"/>
            <a:ext cx="1935678" cy="830997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ট্রাক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92738" y="3441865"/>
            <a:ext cx="2648198" cy="830997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উড়োজাহাজ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6951" y="6027003"/>
            <a:ext cx="1831989" cy="830997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</a:p>
        </p:txBody>
      </p:sp>
      <p:sp>
        <p:nvSpPr>
          <p:cNvPr id="10" name="Flowchart: Off-page Connector 9"/>
          <p:cNvSpPr/>
          <p:nvPr/>
        </p:nvSpPr>
        <p:spPr>
          <a:xfrm>
            <a:off x="4785756" y="190005"/>
            <a:ext cx="2707574" cy="3063837"/>
          </a:xfrm>
          <a:prstGeom prst="flowChartOffpageConnector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যাতায়াতের মাধ্যম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09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1068781" y="118754"/>
            <a:ext cx="10901548" cy="5308270"/>
          </a:xfrm>
          <a:prstGeom prst="wedgeEllipseCallout">
            <a:avLst/>
          </a:prstGeom>
          <a:solidFill>
            <a:srgbClr val="92D05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উন্নয়ন (যাতায়াত)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53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4896" y="3241738"/>
            <a:ext cx="2815543" cy="646331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ঘোড়ার গাড়ী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6369" y="6155824"/>
            <a:ext cx="1737360" cy="646331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26849" y="3268980"/>
            <a:ext cx="1737360" cy="646331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ট্রেন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3410" y="377190"/>
            <a:ext cx="3383280" cy="2308324"/>
          </a:xfrm>
          <a:prstGeom prst="rect">
            <a:avLst/>
          </a:prstGeom>
          <a:noFill/>
          <a:ln w="76200">
            <a:solidFill>
              <a:srgbClr val="33CC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স্থলপথের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যানবাহন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" y="377189"/>
            <a:ext cx="3883343" cy="2699573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83" y="3268980"/>
            <a:ext cx="4031933" cy="2699573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0" y="325460"/>
            <a:ext cx="4031933" cy="2726082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04377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50" y="105210"/>
            <a:ext cx="4010197" cy="2589600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  <a:prstDash val="sysDot"/>
          </a:ln>
        </p:spPr>
      </p:pic>
      <p:sp>
        <p:nvSpPr>
          <p:cNvPr id="8" name="TextBox 7"/>
          <p:cNvSpPr txBox="1"/>
          <p:nvPr/>
        </p:nvSpPr>
        <p:spPr>
          <a:xfrm>
            <a:off x="5318797" y="6003464"/>
            <a:ext cx="1802130" cy="769441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জাহাজ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96078" y="2790944"/>
            <a:ext cx="3044461" cy="769441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পালতোলা নৌকা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5792" y="2950965"/>
            <a:ext cx="1353078" cy="769441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ভেলা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4328576" y="411232"/>
            <a:ext cx="2750380" cy="1977555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জলপথের যানবাহন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710" y="2973157"/>
            <a:ext cx="4980214" cy="278892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786" y="-101162"/>
            <a:ext cx="4980214" cy="279597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723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8670" y="4424722"/>
            <a:ext cx="2743200" cy="769441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হেলিকপ্টার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61546" y="4423410"/>
            <a:ext cx="2743200" cy="769441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উড়োজাহাজ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20540" cy="4012072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069" y="0"/>
            <a:ext cx="4630155" cy="4042793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11" name="Flowchart: Alternate Process 10"/>
          <p:cNvSpPr/>
          <p:nvPr/>
        </p:nvSpPr>
        <p:spPr>
          <a:xfrm>
            <a:off x="4320540" y="102871"/>
            <a:ext cx="3120390" cy="3028950"/>
          </a:xfrm>
          <a:prstGeom prst="flowChartAlternateProcess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আকাশপথের যানবাহন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92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179</Words>
  <Application>Microsoft Office PowerPoint</Application>
  <PresentationFormat>Widescreen</PresentationFormat>
  <Paragraphs>47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Nikosh</vt:lpstr>
      <vt:lpstr>NikoshBAN</vt:lpstr>
      <vt:lpstr>NikoshLightBAN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Jessore  ICT Lab-9</dc:creator>
  <cp:lastModifiedBy>user</cp:lastModifiedBy>
  <cp:revision>288</cp:revision>
  <dcterms:created xsi:type="dcterms:W3CDTF">2016-10-27T10:08:59Z</dcterms:created>
  <dcterms:modified xsi:type="dcterms:W3CDTF">2020-02-02T17:21:41Z</dcterms:modified>
</cp:coreProperties>
</file>