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8" r:id="rId3"/>
    <p:sldId id="281" r:id="rId4"/>
    <p:sldId id="282" r:id="rId5"/>
    <p:sldId id="261" r:id="rId6"/>
    <p:sldId id="262" r:id="rId7"/>
    <p:sldId id="265" r:id="rId8"/>
    <p:sldId id="266" r:id="rId9"/>
    <p:sldId id="267" r:id="rId10"/>
    <p:sldId id="268" r:id="rId11"/>
    <p:sldId id="273" r:id="rId12"/>
    <p:sldId id="270" r:id="rId13"/>
    <p:sldId id="271" r:id="rId14"/>
    <p:sldId id="272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C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91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50955-F09E-481A-B570-8C61A4C80E8E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501FD-CB02-4DA8-B47E-1CFD5B9F0A43}">
      <dgm:prSet phldrT="[Text]" custT="1"/>
      <dgm:spPr>
        <a:solidFill>
          <a:srgbClr val="00B050">
            <a:alpha val="5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 sz="19900" b="1" i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199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E31F0E4-9586-450E-A94E-E8A0D375A9DF}" type="parTrans" cxnId="{22C8BEC2-17CD-4EB0-A801-11032E7923A8}">
      <dgm:prSet/>
      <dgm:spPr/>
      <dgm:t>
        <a:bodyPr/>
        <a:lstStyle/>
        <a:p>
          <a:endParaRPr lang="en-US"/>
        </a:p>
      </dgm:t>
    </dgm:pt>
    <dgm:pt modelId="{D7406B91-439D-4452-91B5-147B73D8CB6A}" type="sibTrans" cxnId="{22C8BEC2-17CD-4EB0-A801-11032E7923A8}">
      <dgm:prSet/>
      <dgm:spPr/>
      <dgm:t>
        <a:bodyPr/>
        <a:lstStyle/>
        <a:p>
          <a:endParaRPr lang="en-US"/>
        </a:p>
      </dgm:t>
    </dgm:pt>
    <dgm:pt modelId="{62C796B0-B3E7-4426-8D86-5F0D10B1BBA9}" type="pres">
      <dgm:prSet presAssocID="{B4850955-F09E-481A-B570-8C61A4C80E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6D790-C830-4019-9B2C-017B2ADA4245}" type="pres">
      <dgm:prSet presAssocID="{B4850955-F09E-481A-B570-8C61A4C80E8E}" presName="radial" presStyleCnt="0">
        <dgm:presLayoutVars>
          <dgm:animLvl val="ctr"/>
        </dgm:presLayoutVars>
      </dgm:prSet>
      <dgm:spPr/>
    </dgm:pt>
    <dgm:pt modelId="{5374520F-39BA-4446-9F35-E249A8B7F7B0}" type="pres">
      <dgm:prSet presAssocID="{B28501FD-CB02-4DA8-B47E-1CFD5B9F0A43}" presName="centerShape" presStyleLbl="vennNode1" presStyleIdx="0" presStyleCnt="1" custScaleX="150888" custLinFactNeighborX="31651" custLinFactNeighborY="1230"/>
      <dgm:spPr/>
      <dgm:t>
        <a:bodyPr/>
        <a:lstStyle/>
        <a:p>
          <a:endParaRPr lang="en-US"/>
        </a:p>
      </dgm:t>
    </dgm:pt>
  </dgm:ptLst>
  <dgm:cxnLst>
    <dgm:cxn modelId="{22C8BEC2-17CD-4EB0-A801-11032E7923A8}" srcId="{B4850955-F09E-481A-B570-8C61A4C80E8E}" destId="{B28501FD-CB02-4DA8-B47E-1CFD5B9F0A43}" srcOrd="0" destOrd="0" parTransId="{3E31F0E4-9586-450E-A94E-E8A0D375A9DF}" sibTransId="{D7406B91-439D-4452-91B5-147B73D8CB6A}"/>
    <dgm:cxn modelId="{581C89BD-2C44-4A45-8256-33A21902B386}" type="presOf" srcId="{B4850955-F09E-481A-B570-8C61A4C80E8E}" destId="{62C796B0-B3E7-4426-8D86-5F0D10B1BBA9}" srcOrd="0" destOrd="0" presId="urn:microsoft.com/office/officeart/2005/8/layout/radial3"/>
    <dgm:cxn modelId="{0B4EA49C-5979-4519-9723-3ABD628EC4FD}" type="presOf" srcId="{B28501FD-CB02-4DA8-B47E-1CFD5B9F0A43}" destId="{5374520F-39BA-4446-9F35-E249A8B7F7B0}" srcOrd="0" destOrd="0" presId="urn:microsoft.com/office/officeart/2005/8/layout/radial3"/>
    <dgm:cxn modelId="{3CB3D7C8-ABFB-4233-AE91-9C5B7C951DF9}" type="presParOf" srcId="{62C796B0-B3E7-4426-8D86-5F0D10B1BBA9}" destId="{E5C6D790-C830-4019-9B2C-017B2ADA4245}" srcOrd="0" destOrd="0" presId="urn:microsoft.com/office/officeart/2005/8/layout/radial3"/>
    <dgm:cxn modelId="{903E4BED-863D-4C61-BAB6-32BBB07E4EE8}" type="presParOf" srcId="{E5C6D790-C830-4019-9B2C-017B2ADA4245}" destId="{5374520F-39BA-4446-9F35-E249A8B7F7B0}" srcOrd="0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F6CBB-9B66-46F2-B03A-BD86B83BCEA0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A137CA-AFC9-404C-A10A-B3779382CAA8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বিষয়ঃ বাংলা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C3BD4C-BFE0-4258-97A5-FE6853C80470}" type="parTrans" cxnId="{A380AC8D-0FC4-4158-B4E9-39E583E0FE04}">
      <dgm:prSet/>
      <dgm:spPr/>
      <dgm:t>
        <a:bodyPr/>
        <a:lstStyle/>
        <a:p>
          <a:endParaRPr lang="en-US"/>
        </a:p>
      </dgm:t>
    </dgm:pt>
    <dgm:pt modelId="{2193510A-59D7-4F5A-8D9D-0EC9443A1070}" type="sibTrans" cxnId="{A380AC8D-0FC4-4158-B4E9-39E583E0FE04}">
      <dgm:prSet/>
      <dgm:spPr/>
      <dgm:t>
        <a:bodyPr/>
        <a:lstStyle/>
        <a:p>
          <a:endParaRPr lang="en-US"/>
        </a:p>
      </dgm:t>
    </dgm:pt>
    <dgm:pt modelId="{E3902035-FF76-4B39-B480-C5FEDA91984E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শ্রেণিঃ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প্রথম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2996085-2A23-4940-BC93-EA5CD70017E3}" type="parTrans" cxnId="{0D383F86-932C-464B-8F1F-A60E0F277266}">
      <dgm:prSet/>
      <dgm:spPr/>
      <dgm:t>
        <a:bodyPr/>
        <a:lstStyle/>
        <a:p>
          <a:endParaRPr lang="en-US"/>
        </a:p>
      </dgm:t>
    </dgm:pt>
    <dgm:pt modelId="{EE7A5270-1CCF-40A1-96F5-2BE094D40222}" type="sibTrans" cxnId="{0D383F86-932C-464B-8F1F-A60E0F277266}">
      <dgm:prSet/>
      <dgm:spPr/>
      <dgm:t>
        <a:bodyPr/>
        <a:lstStyle/>
        <a:p>
          <a:endParaRPr lang="en-US"/>
        </a:p>
      </dgm:t>
    </dgm:pt>
    <dgm:pt modelId="{6A8D00F0-BDB9-45DC-82BA-96CC6644C0FC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পাঠ শিরোনামঃ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১৭ ( বর্ণ শিখি 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92D265B-54AD-4005-97AB-CB9756B675C2}" type="parTrans" cxnId="{ED4BC8FE-2E52-44A5-962B-3C7B8DBAFA78}">
      <dgm:prSet/>
      <dgm:spPr/>
      <dgm:t>
        <a:bodyPr/>
        <a:lstStyle/>
        <a:p>
          <a:endParaRPr lang="en-US"/>
        </a:p>
      </dgm:t>
    </dgm:pt>
    <dgm:pt modelId="{A11B245B-BAFF-4EEA-91E4-E6774F4D593D}" type="sibTrans" cxnId="{ED4BC8FE-2E52-44A5-962B-3C7B8DBAFA78}">
      <dgm:prSet/>
      <dgm:spPr/>
      <dgm:t>
        <a:bodyPr/>
        <a:lstStyle/>
        <a:p>
          <a:endParaRPr lang="en-US"/>
        </a:p>
      </dgm:t>
    </dgm:pt>
    <dgm:pt modelId="{787810A6-6DFB-45B3-800F-6A5693D0E3D2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পাঠ্যাংশঃ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চ,ছ,জ,ঝ,ঞ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1FEC188-905A-4670-9ADD-233B83CBD8D9}" type="parTrans" cxnId="{0AA11D1B-EDAB-4484-A500-2D7543F0B600}">
      <dgm:prSet/>
      <dgm:spPr/>
      <dgm:t>
        <a:bodyPr/>
        <a:lstStyle/>
        <a:p>
          <a:endParaRPr lang="en-US"/>
        </a:p>
      </dgm:t>
    </dgm:pt>
    <dgm:pt modelId="{0D035858-29ED-4004-A4E0-AABEDB0C5D58}" type="sibTrans" cxnId="{0AA11D1B-EDAB-4484-A500-2D7543F0B600}">
      <dgm:prSet/>
      <dgm:spPr/>
      <dgm:t>
        <a:bodyPr/>
        <a:lstStyle/>
        <a:p>
          <a:endParaRPr lang="en-US"/>
        </a:p>
      </dgm:t>
    </dgm:pt>
    <dgm:pt modelId="{48628AA7-0C60-454F-A164-C96344F041F6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সময়ঃ৪০ মিনিট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C7C2F0-2983-4C30-975E-F5A4A39A7C1A}" type="parTrans" cxnId="{4DB77DF1-A560-4E6B-9A30-0D482FB3D696}">
      <dgm:prSet/>
      <dgm:spPr/>
      <dgm:t>
        <a:bodyPr/>
        <a:lstStyle/>
        <a:p>
          <a:endParaRPr lang="en-US"/>
        </a:p>
      </dgm:t>
    </dgm:pt>
    <dgm:pt modelId="{494079D6-110A-4965-B4F3-454B4A200C7A}" type="sibTrans" cxnId="{4DB77DF1-A560-4E6B-9A30-0D482FB3D696}">
      <dgm:prSet/>
      <dgm:spPr/>
      <dgm:t>
        <a:bodyPr/>
        <a:lstStyle/>
        <a:p>
          <a:endParaRPr lang="en-US"/>
        </a:p>
      </dgm:t>
    </dgm:pt>
    <dgm:pt modelId="{AEC2FFFD-8486-4D5D-BAEC-36ACB3E19358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তারিখঃ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১১/০৩/২০১৯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F48740D-5696-4B0D-9C70-87FD93D1C2BE}" type="parTrans" cxnId="{69562F94-DC14-4996-B550-76BA22F4F7BE}">
      <dgm:prSet/>
      <dgm:spPr/>
      <dgm:t>
        <a:bodyPr/>
        <a:lstStyle/>
        <a:p>
          <a:endParaRPr lang="en-US"/>
        </a:p>
      </dgm:t>
    </dgm:pt>
    <dgm:pt modelId="{A6B36B1F-6A10-4254-A77F-5C037EF50DC6}" type="sibTrans" cxnId="{69562F94-DC14-4996-B550-76BA22F4F7BE}">
      <dgm:prSet/>
      <dgm:spPr/>
      <dgm:t>
        <a:bodyPr/>
        <a:lstStyle/>
        <a:p>
          <a:endParaRPr lang="en-US"/>
        </a:p>
      </dgm:t>
    </dgm:pt>
    <dgm:pt modelId="{D5EDDE27-8ECA-4B8D-AA08-DA7F1CE02EE7}" type="pres">
      <dgm:prSet presAssocID="{E9AF6CBB-9B66-46F2-B03A-BD86B83BCE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C5D97-6A97-4C1C-8EF9-00EDD3485C83}" type="pres">
      <dgm:prSet presAssocID="{CDA137CA-AFC9-404C-A10A-B3779382CAA8}" presName="composite" presStyleCnt="0"/>
      <dgm:spPr/>
    </dgm:pt>
    <dgm:pt modelId="{B961E72C-DE6A-4805-8123-503D85788ECA}" type="pres">
      <dgm:prSet presAssocID="{CDA137CA-AFC9-404C-A10A-B3779382CAA8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A5F35-39C7-4FAE-AC81-6AB619E6527A}" type="pres">
      <dgm:prSet presAssocID="{CDA137CA-AFC9-404C-A10A-B3779382CAA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C04C-5AC7-4F6A-B923-999069CAB3A0}" type="pres">
      <dgm:prSet presAssocID="{2193510A-59D7-4F5A-8D9D-0EC9443A1070}" presName="spacing" presStyleCnt="0"/>
      <dgm:spPr/>
    </dgm:pt>
    <dgm:pt modelId="{FBDA9286-3CAC-4C41-B9DA-F267AA0E1CD8}" type="pres">
      <dgm:prSet presAssocID="{E3902035-FF76-4B39-B480-C5FEDA91984E}" presName="composite" presStyleCnt="0"/>
      <dgm:spPr/>
    </dgm:pt>
    <dgm:pt modelId="{B3351113-D84D-4834-AFC3-BEE59B11F76E}" type="pres">
      <dgm:prSet presAssocID="{E3902035-FF76-4B39-B480-C5FEDA91984E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06CD96-B5FE-4A08-823E-D9DB4B02D09C}" type="pres">
      <dgm:prSet presAssocID="{E3902035-FF76-4B39-B480-C5FEDA91984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4FE4-8591-4219-809C-69E86935D76D}" type="pres">
      <dgm:prSet presAssocID="{EE7A5270-1CCF-40A1-96F5-2BE094D40222}" presName="spacing" presStyleCnt="0"/>
      <dgm:spPr/>
    </dgm:pt>
    <dgm:pt modelId="{68194F4B-EFAA-4B44-8E85-43DB214E2938}" type="pres">
      <dgm:prSet presAssocID="{6A8D00F0-BDB9-45DC-82BA-96CC6644C0FC}" presName="composite" presStyleCnt="0"/>
      <dgm:spPr/>
    </dgm:pt>
    <dgm:pt modelId="{1C0CD0FB-4C47-43C4-88E1-6B46039A7BEC}" type="pres">
      <dgm:prSet presAssocID="{6A8D00F0-BDB9-45DC-82BA-96CC6644C0FC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1F80A7-150B-40F4-9737-485C29B97C16}" type="pres">
      <dgm:prSet presAssocID="{6A8D00F0-BDB9-45DC-82BA-96CC6644C0F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EF82-51A2-4C28-A1B3-29F6F601F7FE}" type="pres">
      <dgm:prSet presAssocID="{A11B245B-BAFF-4EEA-91E4-E6774F4D593D}" presName="spacing" presStyleCnt="0"/>
      <dgm:spPr/>
    </dgm:pt>
    <dgm:pt modelId="{E00871D3-D2FB-4108-8234-C6265DDF9D47}" type="pres">
      <dgm:prSet presAssocID="{787810A6-6DFB-45B3-800F-6A5693D0E3D2}" presName="composite" presStyleCnt="0"/>
      <dgm:spPr/>
    </dgm:pt>
    <dgm:pt modelId="{D9B0377E-717B-4B3C-B324-6BF7A18ECD0A}" type="pres">
      <dgm:prSet presAssocID="{787810A6-6DFB-45B3-800F-6A5693D0E3D2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787D0-AE74-4907-BE80-309F92A64FAD}" type="pres">
      <dgm:prSet presAssocID="{787810A6-6DFB-45B3-800F-6A5693D0E3D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089A-7D10-4DFB-BCB8-7F7DD7915B88}" type="pres">
      <dgm:prSet presAssocID="{0D035858-29ED-4004-A4E0-AABEDB0C5D58}" presName="spacing" presStyleCnt="0"/>
      <dgm:spPr/>
    </dgm:pt>
    <dgm:pt modelId="{1A3823BB-413D-420F-83D6-CB35EA325B5D}" type="pres">
      <dgm:prSet presAssocID="{48628AA7-0C60-454F-A164-C96344F041F6}" presName="composite" presStyleCnt="0"/>
      <dgm:spPr/>
    </dgm:pt>
    <dgm:pt modelId="{5FA62D58-C60D-49F6-ACC8-FC590128556B}" type="pres">
      <dgm:prSet presAssocID="{48628AA7-0C60-454F-A164-C96344F041F6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41AEDC-5B1A-4AFF-9541-A5F17870ED56}" type="pres">
      <dgm:prSet presAssocID="{48628AA7-0C60-454F-A164-C96344F041F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C4B76-B976-4AE4-A8BE-A416D5B49C12}" type="pres">
      <dgm:prSet presAssocID="{494079D6-110A-4965-B4F3-454B4A200C7A}" presName="spacing" presStyleCnt="0"/>
      <dgm:spPr/>
    </dgm:pt>
    <dgm:pt modelId="{1B92566A-FD25-4466-A5D6-4C23AA2293A2}" type="pres">
      <dgm:prSet presAssocID="{AEC2FFFD-8486-4D5D-BAEC-36ACB3E19358}" presName="composite" presStyleCnt="0"/>
      <dgm:spPr/>
    </dgm:pt>
    <dgm:pt modelId="{D0EA8942-3989-44A4-A402-A0B4912FF804}" type="pres">
      <dgm:prSet presAssocID="{AEC2FFFD-8486-4D5D-BAEC-36ACB3E19358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C7BEF-848B-47F8-8BC1-751560512D9A}" type="pres">
      <dgm:prSet presAssocID="{AEC2FFFD-8486-4D5D-BAEC-36ACB3E1935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D51F6-255E-48DC-816C-CBE02877765C}" type="presOf" srcId="{48628AA7-0C60-454F-A164-C96344F041F6}" destId="{2D41AEDC-5B1A-4AFF-9541-A5F17870ED56}" srcOrd="0" destOrd="0" presId="urn:microsoft.com/office/officeart/2005/8/layout/vList3"/>
    <dgm:cxn modelId="{1BBB587D-D6E9-411F-9EF5-5C0FAADC42BB}" type="presOf" srcId="{AEC2FFFD-8486-4D5D-BAEC-36ACB3E19358}" destId="{50AC7BEF-848B-47F8-8BC1-751560512D9A}" srcOrd="0" destOrd="0" presId="urn:microsoft.com/office/officeart/2005/8/layout/vList3"/>
    <dgm:cxn modelId="{A380AC8D-0FC4-4158-B4E9-39E583E0FE04}" srcId="{E9AF6CBB-9B66-46F2-B03A-BD86B83BCEA0}" destId="{CDA137CA-AFC9-404C-A10A-B3779382CAA8}" srcOrd="0" destOrd="0" parTransId="{D4C3BD4C-BFE0-4258-97A5-FE6853C80470}" sibTransId="{2193510A-59D7-4F5A-8D9D-0EC9443A1070}"/>
    <dgm:cxn modelId="{0D383F86-932C-464B-8F1F-A60E0F277266}" srcId="{E9AF6CBB-9B66-46F2-B03A-BD86B83BCEA0}" destId="{E3902035-FF76-4B39-B480-C5FEDA91984E}" srcOrd="1" destOrd="0" parTransId="{F2996085-2A23-4940-BC93-EA5CD70017E3}" sibTransId="{EE7A5270-1CCF-40A1-96F5-2BE094D40222}"/>
    <dgm:cxn modelId="{3CE7F213-5CB1-4F7F-BD7C-4EF08E9F8C74}" type="presOf" srcId="{787810A6-6DFB-45B3-800F-6A5693D0E3D2}" destId="{3F0787D0-AE74-4907-BE80-309F92A64FAD}" srcOrd="0" destOrd="0" presId="urn:microsoft.com/office/officeart/2005/8/layout/vList3"/>
    <dgm:cxn modelId="{0AA11D1B-EDAB-4484-A500-2D7543F0B600}" srcId="{E9AF6CBB-9B66-46F2-B03A-BD86B83BCEA0}" destId="{787810A6-6DFB-45B3-800F-6A5693D0E3D2}" srcOrd="3" destOrd="0" parTransId="{41FEC188-905A-4670-9ADD-233B83CBD8D9}" sibTransId="{0D035858-29ED-4004-A4E0-AABEDB0C5D58}"/>
    <dgm:cxn modelId="{5AEFCED0-BCC6-4C4E-B277-E0E643848F28}" type="presOf" srcId="{E9AF6CBB-9B66-46F2-B03A-BD86B83BCEA0}" destId="{D5EDDE27-8ECA-4B8D-AA08-DA7F1CE02EE7}" srcOrd="0" destOrd="0" presId="urn:microsoft.com/office/officeart/2005/8/layout/vList3"/>
    <dgm:cxn modelId="{ED4BC8FE-2E52-44A5-962B-3C7B8DBAFA78}" srcId="{E9AF6CBB-9B66-46F2-B03A-BD86B83BCEA0}" destId="{6A8D00F0-BDB9-45DC-82BA-96CC6644C0FC}" srcOrd="2" destOrd="0" parTransId="{492D265B-54AD-4005-97AB-CB9756B675C2}" sibTransId="{A11B245B-BAFF-4EEA-91E4-E6774F4D593D}"/>
    <dgm:cxn modelId="{2D54B1A1-E738-456A-94FA-906A64EC7264}" type="presOf" srcId="{E3902035-FF76-4B39-B480-C5FEDA91984E}" destId="{A706CD96-B5FE-4A08-823E-D9DB4B02D09C}" srcOrd="0" destOrd="0" presId="urn:microsoft.com/office/officeart/2005/8/layout/vList3"/>
    <dgm:cxn modelId="{AD3958E5-13FC-4293-B5EC-3B9D2BB5F55E}" type="presOf" srcId="{CDA137CA-AFC9-404C-A10A-B3779382CAA8}" destId="{5EAA5F35-39C7-4FAE-AC81-6AB619E6527A}" srcOrd="0" destOrd="0" presId="urn:microsoft.com/office/officeart/2005/8/layout/vList3"/>
    <dgm:cxn modelId="{4DB77DF1-A560-4E6B-9A30-0D482FB3D696}" srcId="{E9AF6CBB-9B66-46F2-B03A-BD86B83BCEA0}" destId="{48628AA7-0C60-454F-A164-C96344F041F6}" srcOrd="4" destOrd="0" parTransId="{BFC7C2F0-2983-4C30-975E-F5A4A39A7C1A}" sibTransId="{494079D6-110A-4965-B4F3-454B4A200C7A}"/>
    <dgm:cxn modelId="{69562F94-DC14-4996-B550-76BA22F4F7BE}" srcId="{E9AF6CBB-9B66-46F2-B03A-BD86B83BCEA0}" destId="{AEC2FFFD-8486-4D5D-BAEC-36ACB3E19358}" srcOrd="5" destOrd="0" parTransId="{9F48740D-5696-4B0D-9C70-87FD93D1C2BE}" sibTransId="{A6B36B1F-6A10-4254-A77F-5C037EF50DC6}"/>
    <dgm:cxn modelId="{FF942B7B-88ED-4B82-93AF-80A52155E5B5}" type="presOf" srcId="{6A8D00F0-BDB9-45DC-82BA-96CC6644C0FC}" destId="{481F80A7-150B-40F4-9737-485C29B97C16}" srcOrd="0" destOrd="0" presId="urn:microsoft.com/office/officeart/2005/8/layout/vList3"/>
    <dgm:cxn modelId="{32D78FAB-AE5C-4BE1-9398-8352F04C306B}" type="presParOf" srcId="{D5EDDE27-8ECA-4B8D-AA08-DA7F1CE02EE7}" destId="{2A2C5D97-6A97-4C1C-8EF9-00EDD3485C83}" srcOrd="0" destOrd="0" presId="urn:microsoft.com/office/officeart/2005/8/layout/vList3"/>
    <dgm:cxn modelId="{DC950FF3-7807-4D43-86E5-FE06299F9411}" type="presParOf" srcId="{2A2C5D97-6A97-4C1C-8EF9-00EDD3485C83}" destId="{B961E72C-DE6A-4805-8123-503D85788ECA}" srcOrd="0" destOrd="0" presId="urn:microsoft.com/office/officeart/2005/8/layout/vList3"/>
    <dgm:cxn modelId="{13DC3052-C6FC-4238-A137-FF5C8DA88D87}" type="presParOf" srcId="{2A2C5D97-6A97-4C1C-8EF9-00EDD3485C83}" destId="{5EAA5F35-39C7-4FAE-AC81-6AB619E6527A}" srcOrd="1" destOrd="0" presId="urn:microsoft.com/office/officeart/2005/8/layout/vList3"/>
    <dgm:cxn modelId="{66E71B6D-2D1D-48EC-AE6A-CA9CEB545F24}" type="presParOf" srcId="{D5EDDE27-8ECA-4B8D-AA08-DA7F1CE02EE7}" destId="{C126C04C-5AC7-4F6A-B923-999069CAB3A0}" srcOrd="1" destOrd="0" presId="urn:microsoft.com/office/officeart/2005/8/layout/vList3"/>
    <dgm:cxn modelId="{50D42A47-DB3D-4517-B6A2-170B262C32F9}" type="presParOf" srcId="{D5EDDE27-8ECA-4B8D-AA08-DA7F1CE02EE7}" destId="{FBDA9286-3CAC-4C41-B9DA-F267AA0E1CD8}" srcOrd="2" destOrd="0" presId="urn:microsoft.com/office/officeart/2005/8/layout/vList3"/>
    <dgm:cxn modelId="{766A8769-140C-49CD-BE39-A73FCCDDDE99}" type="presParOf" srcId="{FBDA9286-3CAC-4C41-B9DA-F267AA0E1CD8}" destId="{B3351113-D84D-4834-AFC3-BEE59B11F76E}" srcOrd="0" destOrd="0" presId="urn:microsoft.com/office/officeart/2005/8/layout/vList3"/>
    <dgm:cxn modelId="{1253BA82-BC4D-4BD2-B8DB-7A141305EFE5}" type="presParOf" srcId="{FBDA9286-3CAC-4C41-B9DA-F267AA0E1CD8}" destId="{A706CD96-B5FE-4A08-823E-D9DB4B02D09C}" srcOrd="1" destOrd="0" presId="urn:microsoft.com/office/officeart/2005/8/layout/vList3"/>
    <dgm:cxn modelId="{57A87B51-2D8A-41C7-839B-AB8822173135}" type="presParOf" srcId="{D5EDDE27-8ECA-4B8D-AA08-DA7F1CE02EE7}" destId="{CA4D4FE4-8591-4219-809C-69E86935D76D}" srcOrd="3" destOrd="0" presId="urn:microsoft.com/office/officeart/2005/8/layout/vList3"/>
    <dgm:cxn modelId="{1F40DFBC-B317-437B-B606-F6341CA55FA9}" type="presParOf" srcId="{D5EDDE27-8ECA-4B8D-AA08-DA7F1CE02EE7}" destId="{68194F4B-EFAA-4B44-8E85-43DB214E2938}" srcOrd="4" destOrd="0" presId="urn:microsoft.com/office/officeart/2005/8/layout/vList3"/>
    <dgm:cxn modelId="{A00154A9-2732-4086-BD18-518DF49F71EB}" type="presParOf" srcId="{68194F4B-EFAA-4B44-8E85-43DB214E2938}" destId="{1C0CD0FB-4C47-43C4-88E1-6B46039A7BEC}" srcOrd="0" destOrd="0" presId="urn:microsoft.com/office/officeart/2005/8/layout/vList3"/>
    <dgm:cxn modelId="{997BCA33-DA04-4BF0-90CB-661E35D98B07}" type="presParOf" srcId="{68194F4B-EFAA-4B44-8E85-43DB214E2938}" destId="{481F80A7-150B-40F4-9737-485C29B97C16}" srcOrd="1" destOrd="0" presId="urn:microsoft.com/office/officeart/2005/8/layout/vList3"/>
    <dgm:cxn modelId="{71CFD52E-9D81-4CDC-A35F-823186D2CF90}" type="presParOf" srcId="{D5EDDE27-8ECA-4B8D-AA08-DA7F1CE02EE7}" destId="{7611EF82-51A2-4C28-A1B3-29F6F601F7FE}" srcOrd="5" destOrd="0" presId="urn:microsoft.com/office/officeart/2005/8/layout/vList3"/>
    <dgm:cxn modelId="{7C522FC7-4AB8-4AE5-9DB4-4460F5373865}" type="presParOf" srcId="{D5EDDE27-8ECA-4B8D-AA08-DA7F1CE02EE7}" destId="{E00871D3-D2FB-4108-8234-C6265DDF9D47}" srcOrd="6" destOrd="0" presId="urn:microsoft.com/office/officeart/2005/8/layout/vList3"/>
    <dgm:cxn modelId="{6AC8C191-07E9-43CF-9B8B-9C0DE4A5CB14}" type="presParOf" srcId="{E00871D3-D2FB-4108-8234-C6265DDF9D47}" destId="{D9B0377E-717B-4B3C-B324-6BF7A18ECD0A}" srcOrd="0" destOrd="0" presId="urn:microsoft.com/office/officeart/2005/8/layout/vList3"/>
    <dgm:cxn modelId="{6E4F1C22-955E-40BF-86B4-417F9F6040C7}" type="presParOf" srcId="{E00871D3-D2FB-4108-8234-C6265DDF9D47}" destId="{3F0787D0-AE74-4907-BE80-309F92A64FAD}" srcOrd="1" destOrd="0" presId="urn:microsoft.com/office/officeart/2005/8/layout/vList3"/>
    <dgm:cxn modelId="{773825D4-5ADB-42B9-B6AB-ED3ECCD7E9C6}" type="presParOf" srcId="{D5EDDE27-8ECA-4B8D-AA08-DA7F1CE02EE7}" destId="{CFFE089A-7D10-4DFB-BCB8-7F7DD7915B88}" srcOrd="7" destOrd="0" presId="urn:microsoft.com/office/officeart/2005/8/layout/vList3"/>
    <dgm:cxn modelId="{9AB3F02C-A663-4FB3-87D9-34F854A0A504}" type="presParOf" srcId="{D5EDDE27-8ECA-4B8D-AA08-DA7F1CE02EE7}" destId="{1A3823BB-413D-420F-83D6-CB35EA325B5D}" srcOrd="8" destOrd="0" presId="urn:microsoft.com/office/officeart/2005/8/layout/vList3"/>
    <dgm:cxn modelId="{712D3048-FA5F-4E6E-8351-A2B9D3C4980D}" type="presParOf" srcId="{1A3823BB-413D-420F-83D6-CB35EA325B5D}" destId="{5FA62D58-C60D-49F6-ACC8-FC590128556B}" srcOrd="0" destOrd="0" presId="urn:microsoft.com/office/officeart/2005/8/layout/vList3"/>
    <dgm:cxn modelId="{002FEC8D-95E7-45C7-B7FB-D5F960A5C8C6}" type="presParOf" srcId="{1A3823BB-413D-420F-83D6-CB35EA325B5D}" destId="{2D41AEDC-5B1A-4AFF-9541-A5F17870ED56}" srcOrd="1" destOrd="0" presId="urn:microsoft.com/office/officeart/2005/8/layout/vList3"/>
    <dgm:cxn modelId="{19345FCF-E4A9-4963-B871-8351CED3FAB6}" type="presParOf" srcId="{D5EDDE27-8ECA-4B8D-AA08-DA7F1CE02EE7}" destId="{309C4B76-B976-4AE4-A8BE-A416D5B49C12}" srcOrd="9" destOrd="0" presId="urn:microsoft.com/office/officeart/2005/8/layout/vList3"/>
    <dgm:cxn modelId="{66EF6B63-0793-4418-A5BC-FB67228A939E}" type="presParOf" srcId="{D5EDDE27-8ECA-4B8D-AA08-DA7F1CE02EE7}" destId="{1B92566A-FD25-4466-A5D6-4C23AA2293A2}" srcOrd="10" destOrd="0" presId="urn:microsoft.com/office/officeart/2005/8/layout/vList3"/>
    <dgm:cxn modelId="{B6F53098-2F14-4CDE-8802-4AAFEC976F95}" type="presParOf" srcId="{1B92566A-FD25-4466-A5D6-4C23AA2293A2}" destId="{D0EA8942-3989-44A4-A402-A0B4912FF804}" srcOrd="0" destOrd="0" presId="urn:microsoft.com/office/officeart/2005/8/layout/vList3"/>
    <dgm:cxn modelId="{31E5730F-4D54-4ACA-9195-AC3A9B2DCEBA}" type="presParOf" srcId="{1B92566A-FD25-4466-A5D6-4C23AA2293A2}" destId="{50AC7BEF-848B-47F8-8BC1-751560512D9A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B97A-1D12-4779-9660-F7B09E6CE63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B3EC4-8A96-4CED-BA3C-4A81826B8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9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45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5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3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54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8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72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61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73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0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07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60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71C4-D623-4408-86C6-4F3F0FDF595B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E85C-8E52-401F-888C-3FEE985C3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1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3378" y="492369"/>
            <a:ext cx="761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322378" y="253212"/>
          <a:ext cx="9498818" cy="629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787698" cy="310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38" y="3775510"/>
            <a:ext cx="3003453" cy="3161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56" y="3643532"/>
            <a:ext cx="3053744" cy="321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0868" y="-63278"/>
            <a:ext cx="2994949" cy="315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81426" y="5073981"/>
            <a:ext cx="3125338" cy="974865"/>
          </a:xfrm>
          <a:prstGeom prst="flowChart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9555767" y="4443148"/>
            <a:ext cx="2271618" cy="2148333"/>
          </a:xfrm>
          <a:prstGeom prst="flowChartProcess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65072" y="1040172"/>
            <a:ext cx="2862067" cy="177827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11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48" y="956603"/>
            <a:ext cx="5557178" cy="39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30991" y="112540"/>
            <a:ext cx="533165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40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9292227" y="4146642"/>
            <a:ext cx="2588456" cy="2142208"/>
          </a:xfrm>
          <a:prstGeom prst="flowChartProcess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3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46" y="1083212"/>
            <a:ext cx="5906913" cy="37911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7671" y="5417871"/>
            <a:ext cx="4926842" cy="1023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6382" y="1269241"/>
            <a:ext cx="2717803" cy="1454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418" y="211015"/>
            <a:ext cx="634453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72474" y="361971"/>
            <a:ext cx="10859711" cy="6158316"/>
            <a:chOff x="672474" y="361971"/>
            <a:chExt cx="10859711" cy="6158316"/>
          </a:xfrm>
        </p:grpSpPr>
        <p:sp>
          <p:nvSpPr>
            <p:cNvPr id="13" name="Rectangle 12"/>
            <p:cNvSpPr/>
            <p:nvPr/>
          </p:nvSpPr>
          <p:spPr>
            <a:xfrm>
              <a:off x="3255107" y="361971"/>
              <a:ext cx="5694447" cy="113276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সকলে </a:t>
              </a:r>
              <a:r>
                <a:rPr lang="en-US" sz="5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উচ্চস্বরে</a:t>
              </a:r>
              <a:r>
                <a:rPr lang="en-US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bn-IN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 </a:t>
              </a:r>
              <a:endPara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2474" y="1744394"/>
              <a:ext cx="5320363" cy="1477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70868" y="1726764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70868" y="3434209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2474" y="3434209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64873" y="5043179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995" y="2222695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6776" y="2219602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চশমা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81044" y="2219601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56937" y="2219601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9995" y="3798656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86776" y="3798656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13673" y="3806726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956937" y="3798655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ঝড়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98985" y="5421604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26987" y="5421604"/>
              <a:ext cx="1336430" cy="7482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মিঞা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2" name="Picture 6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9213" y="2205536"/>
              <a:ext cx="1294775" cy="748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6" name="Picture 6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02609" y="5403364"/>
              <a:ext cx="1385843" cy="7567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9600" y="2222696"/>
              <a:ext cx="1252026" cy="74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3463" y="3770141"/>
              <a:ext cx="1270364" cy="90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322" y="3713870"/>
              <a:ext cx="1190520" cy="900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95024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459478" y="466713"/>
            <a:ext cx="6037894" cy="1181686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2373" y="5566678"/>
            <a:ext cx="1322363" cy="5767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7" y="2199248"/>
            <a:ext cx="1322363" cy="5767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8" name="Rectangle 7"/>
          <p:cNvSpPr/>
          <p:nvPr/>
        </p:nvSpPr>
        <p:spPr>
          <a:xfrm>
            <a:off x="9030771" y="2926958"/>
            <a:ext cx="1322363" cy="5767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3344" y="4748849"/>
            <a:ext cx="1322363" cy="5767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87227" y="2015052"/>
            <a:ext cx="1322363" cy="5767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59800" y="3850468"/>
            <a:ext cx="1322363" cy="5767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7116" y="5613007"/>
            <a:ext cx="1322363" cy="5767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</p:spTree>
    <p:extLst>
      <p:ext uri="{BB962C8B-B14F-4D97-AF65-F5344CB8AC3E}">
        <p14:creationId xmlns:p14="http://schemas.microsoft.com/office/powerpoint/2010/main" xmlns="" val="292782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23699E-6 L -0.425 -0.490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43125 -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42344 0.016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42187 0.2611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41875 0.522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4" grpId="0" animBg="1"/>
      <p:bldP spid="15" grpId="0" animBg="1"/>
      <p:bldP spid="15" grpId="1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3271" y="955343"/>
            <a:ext cx="6482687" cy="9689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5766901"/>
              </p:ext>
            </p:extLst>
          </p:nvPr>
        </p:nvGraphicFramePr>
        <p:xfrm>
          <a:off x="1160060" y="2265526"/>
          <a:ext cx="9935571" cy="435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857"/>
                <a:gridCol w="3311857"/>
                <a:gridCol w="3311857"/>
              </a:tblGrid>
              <a:tr h="7866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b"/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latin typeface="NikoshBAN" pitchFamily="2" charset="0"/>
                          <a:cs typeface="NikoshBAN" pitchFamily="2" charset="0"/>
                        </a:rPr>
                        <a:t>ঞ</a:t>
                      </a:r>
                      <a:r>
                        <a:rPr lang="bn-IN" sz="7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49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5469" y="378723"/>
            <a:ext cx="10945503" cy="126924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84293" y="1828796"/>
            <a:ext cx="773386" cy="66874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8214" y="5655213"/>
            <a:ext cx="1405720" cy="867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627077"/>
            <a:ext cx="1405720" cy="895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598943"/>
            <a:ext cx="1405720" cy="92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584874"/>
            <a:ext cx="1405720" cy="937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33698" y="5613009"/>
            <a:ext cx="1405720" cy="90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76686" y="2757268"/>
            <a:ext cx="2733257" cy="904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0" y="3661304"/>
            <a:ext cx="3338286" cy="840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6600" dirty="0"/>
          </a:p>
        </p:txBody>
      </p:sp>
      <p:sp>
        <p:nvSpPr>
          <p:cNvPr id="22" name="Rounded Rectangle 21"/>
          <p:cNvSpPr/>
          <p:nvPr/>
        </p:nvSpPr>
        <p:spPr>
          <a:xfrm>
            <a:off x="1625600" y="2700997"/>
            <a:ext cx="3007837" cy="960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000" dirty="0"/>
          </a:p>
        </p:txBody>
      </p:sp>
      <p:sp>
        <p:nvSpPr>
          <p:cNvPr id="26" name="Rounded Rectangle 25"/>
          <p:cNvSpPr/>
          <p:nvPr/>
        </p:nvSpPr>
        <p:spPr>
          <a:xfrm>
            <a:off x="7931280" y="4441790"/>
            <a:ext cx="2751234" cy="960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dirty="0"/>
          </a:p>
        </p:txBody>
      </p:sp>
      <p:sp>
        <p:nvSpPr>
          <p:cNvPr id="27" name="Rounded Rectangle 26"/>
          <p:cNvSpPr/>
          <p:nvPr/>
        </p:nvSpPr>
        <p:spPr>
          <a:xfrm>
            <a:off x="1596571" y="4445757"/>
            <a:ext cx="3023600" cy="998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95941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6265" y="3896764"/>
            <a:ext cx="10030264" cy="1701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89" y="244368"/>
            <a:ext cx="3967469" cy="39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8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99471" y="3205054"/>
            <a:ext cx="6977575" cy="3652946"/>
            <a:chOff x="2799471" y="3205054"/>
            <a:chExt cx="6977575" cy="36529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9471" y="3347266"/>
              <a:ext cx="6977575" cy="35107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106568" y="3205054"/>
              <a:ext cx="1617783" cy="1692076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658199" y="1044893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37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979886">
            <a:off x="57189" y="1041103"/>
            <a:ext cx="5360349" cy="5538205"/>
            <a:chOff x="10652078" y="2361062"/>
            <a:chExt cx="1765110" cy="44969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2078" y="2361062"/>
              <a:ext cx="1765110" cy="1690976"/>
            </a:xfrm>
            <a:prstGeom prst="rect">
              <a:avLst/>
            </a:prstGeom>
          </p:spPr>
        </p:pic>
      </p:grpSp>
      <p:pic>
        <p:nvPicPr>
          <p:cNvPr id="6" name="Picture 5" descr="IMG_20170712_145520_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1671" y="464244"/>
            <a:ext cx="2967105" cy="2906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86066" y="1055068"/>
            <a:ext cx="416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768" y="4012728"/>
            <a:ext cx="6096000" cy="2369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bn-IN" sz="3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মো</a:t>
            </a:r>
            <a:r>
              <a:rPr lang="bn-BD" sz="3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হাম্মদ ফারুক আহম্মদ মজুমদার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মালরা সরকারি প্রাথমিক বিদ্যালয়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শাহরাস্তি,চাঁদপুর।</a:t>
            </a:r>
          </a:p>
          <a:p>
            <a:pPr lvl="0" algn="ctr"/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farukt1979@gmail.com/01715-458523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44062" y="956603"/>
          <a:ext cx="11043138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149969" y="182878"/>
            <a:ext cx="3559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0505" y="1814745"/>
            <a:ext cx="10986867" cy="4893647"/>
            <a:chOff x="520505" y="1814745"/>
            <a:chExt cx="10986867" cy="4893647"/>
          </a:xfrm>
        </p:grpSpPr>
        <p:sp>
          <p:nvSpPr>
            <p:cNvPr id="2" name="Rectangle 1"/>
            <p:cNvSpPr/>
            <p:nvPr/>
          </p:nvSpPr>
          <p:spPr>
            <a:xfrm>
              <a:off x="520505" y="1814745"/>
              <a:ext cx="10986867" cy="48936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চোখ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ছ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ছল</a:t>
              </a:r>
              <a:endPara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চোখ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দুটো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ছল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ছল</a:t>
              </a:r>
              <a:endPara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 </a:t>
              </a:r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জল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ঝ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ঝিল</a:t>
              </a:r>
              <a:endPara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জল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ঝিলমিল</a:t>
              </a:r>
              <a:endPara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ঙ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মিঙা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ভাই</a:t>
              </a:r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ভয়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নাই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ভয়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নাই</a:t>
              </a:r>
              <a:endPara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চ      ছ        জ      ঝ       ঞ </a:t>
              </a:r>
            </a:p>
            <a:p>
              <a:pPr algn="ctr"/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 rot="2498341">
              <a:off x="893529" y="2214681"/>
              <a:ext cx="4466246" cy="4316736"/>
              <a:chOff x="10664580" y="2277117"/>
              <a:chExt cx="1765110" cy="458088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9391416" y="4057418"/>
                <a:ext cx="4286434" cy="131473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664580" y="2277117"/>
                <a:ext cx="1765110" cy="1690976"/>
              </a:xfrm>
              <a:prstGeom prst="rect">
                <a:avLst/>
              </a:prstGeom>
            </p:spPr>
          </p:pic>
        </p:grpSp>
      </p:grpSp>
      <p:sp>
        <p:nvSpPr>
          <p:cNvPr id="8" name="Rectangle 7"/>
          <p:cNvSpPr/>
          <p:nvPr/>
        </p:nvSpPr>
        <p:spPr>
          <a:xfrm>
            <a:off x="4758660" y="421191"/>
            <a:ext cx="2292824" cy="8052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39" y="2726137"/>
            <a:ext cx="9903656" cy="2535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r>
              <a:rPr lang="bn-IN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r>
              <a:rPr lang="bn-IN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6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940148" y="492369"/>
            <a:ext cx="6724357" cy="20116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6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6576" y="576481"/>
            <a:ext cx="4712445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4148" y="3441318"/>
            <a:ext cx="8625989" cy="26161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_____________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24097" y="2571565"/>
            <a:ext cx="1143805" cy="581065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7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29280" y="2117139"/>
            <a:ext cx="3138986" cy="1539629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454856" y="4322117"/>
            <a:ext cx="2501468" cy="2281763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650" y="4985044"/>
            <a:ext cx="3405739" cy="9245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8622" y="253218"/>
            <a:ext cx="579588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280" y="1169669"/>
            <a:ext cx="4702713" cy="367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978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9493" y="5204892"/>
            <a:ext cx="3138985" cy="962165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8096" y="4361876"/>
            <a:ext cx="2374711" cy="2214348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92245" y="1323833"/>
            <a:ext cx="3012316" cy="18717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172" y="42200"/>
            <a:ext cx="623198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4" y="1038518"/>
            <a:ext cx="5106133" cy="39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80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02956" y="5111816"/>
            <a:ext cx="3314704" cy="109478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959406" y="4178960"/>
            <a:ext cx="2826227" cy="2027641"/>
          </a:xfrm>
          <a:prstGeom prst="flowChartProcess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7335" y="1078174"/>
            <a:ext cx="3084372" cy="16189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452" y="1038517"/>
            <a:ext cx="4504956" cy="340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334043" y="126607"/>
            <a:ext cx="53175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5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245</Words>
  <Application>Microsoft Office PowerPoint</Application>
  <PresentationFormat>Custom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 Ahmed Mazumder</dc:creator>
  <cp:lastModifiedBy>Dpe</cp:lastModifiedBy>
  <cp:revision>336</cp:revision>
  <dcterms:created xsi:type="dcterms:W3CDTF">2019-05-22T22:25:49Z</dcterms:created>
  <dcterms:modified xsi:type="dcterms:W3CDTF">2020-02-01T20:12:57Z</dcterms:modified>
</cp:coreProperties>
</file>