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1" r:id="rId2"/>
    <p:sldId id="303" r:id="rId3"/>
    <p:sldId id="300" r:id="rId4"/>
    <p:sldId id="299" r:id="rId5"/>
    <p:sldId id="263" r:id="rId6"/>
    <p:sldId id="260" r:id="rId7"/>
    <p:sldId id="267" r:id="rId8"/>
    <p:sldId id="262" r:id="rId9"/>
    <p:sldId id="268" r:id="rId10"/>
    <p:sldId id="301" r:id="rId11"/>
    <p:sldId id="302" r:id="rId12"/>
    <p:sldId id="296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C631B-5F29-4B16-86AE-79B1953BF5B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3FAD7-08AE-4007-8B0F-5BDF6965F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106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3FAD7-08AE-4007-8B0F-5BDF6965FC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83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3FAD7-08AE-4007-8B0F-5BDF6965FC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বিনোদপুর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3FAD7-08AE-4007-8B0F-5BDF6965FC3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3FAD7-08AE-4007-8B0F-5BDF6965FC3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কম্পিউটার</a:t>
            </a:r>
            <a:r>
              <a:rPr lang="bn-BD" baseline="0" dirty="0" smtClean="0"/>
              <a:t> </a:t>
            </a:r>
            <a:r>
              <a:rPr lang="bn-BD" dirty="0" smtClean="0"/>
              <a:t>নেটওয়ার্কের</a:t>
            </a:r>
            <a:r>
              <a:rPr lang="bn-BD" baseline="0" dirty="0" smtClean="0"/>
              <a:t> ছবির মাধ্যমে শিক্ষার্থীরা নেটওয়ার্কের ধারণা লাভ করবে।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3FAD7-08AE-4007-8B0F-5BDF6965FC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968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3FAD7-08AE-4007-8B0F-5BDF6965FC3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682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এ </a:t>
            </a:r>
            <a:r>
              <a:rPr lang="en-US" dirty="0" err="1" smtClean="0"/>
              <a:t>ছাড়াও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রয়েছে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সর্বস্তরের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অনেক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বাঙ্গালী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3FAD7-08AE-4007-8B0F-5BDF6965FC3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ভিডিও</a:t>
            </a:r>
            <a:r>
              <a:rPr lang="en-US" dirty="0" smtClean="0"/>
              <a:t>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দেখার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আমন্ত্রন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রইল</a:t>
            </a:r>
            <a:r>
              <a:rPr lang="en-US" baseline="0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3FAD7-08AE-4007-8B0F-5BDF6965FC3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424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828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15200" y="0"/>
            <a:ext cx="1828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7000" y="-114300"/>
            <a:ext cx="1828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00900" y="4914900"/>
            <a:ext cx="1828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4798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645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922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CC9BC7-DE40-4263-8C90-4998EE8F5186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0B2F98-6021-426B-B9F8-7EFC1F7DB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6318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189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018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270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692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670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199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32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259700-AC93-4FAD-BAA5-1DC01D398E6D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0C5F65-08DA-45B1-B803-730253AD01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221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9224"/>
            <a:ext cx="14478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96200" y="0"/>
            <a:ext cx="14478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188" y="-90487"/>
            <a:ext cx="14478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05712" y="5319712"/>
            <a:ext cx="14478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6213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ANZIT\Desktop\&#2447;&#2453;&#2497;&#2486;&#2503;_&#2475;&#2503;&#2476;&#2509;&#2480;&#2497;&#2527;&#2494;&#2480;&#2495;__&#2477;&#2494;&#2487;&#2494;_&#2438;&#2472;&#2470;&#2509;&#2507;&#2482;&#2472;_&#2451;_&#2438;&#2472;&#2468;&#2509;&#2480;&#2460;&#2509;&#2494;&#2468;&#2495;&#2453;_&#2478;&#2494;&#2468;&#2477;&#2499;&#2494;&#2487;&#2494;_&#2470;&#2495;&#2476;&#2488;_&#2447;&#2480;_&#2439;&#2468;&#2495;&#2489;&#2494;&#2488;(480p).mp4" TargetMode="Externa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ANZIT\Desktop\'&#2438;&#2478;&#2494;&#2480;_&#2477;&#2494;&#2439;&#2479;&#2492;&#2503;&#2480;_&#2480;&#2453;&#2509;&#2468;&#2503;_&#2480;&#2494;&#2457;&#2494;&#2472;&#2507;_&#2447;&#2453;&#2497;&#2486;&#2503;_&#2475;&#2503;&#2476;&#2509;&#2480;&#2497;&#2479;&#2492;&#2494;&#2480;&#2495;_&#2438;&#2478;&#2495;_&#2453;&#2495;_&#2477;&#2497;&#2482;&#2495;&#2468;&#2503;_&#2474;&#2494;&#2480;&#2495;&#2404;(256k)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640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2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3019425"/>
            <a:ext cx="3810000" cy="2466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9157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3124200"/>
            <a:ext cx="7467600" cy="236220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as-IN" sz="2000" dirty="0" smtClean="0"/>
              <a:t>অমর একুশ মনে করিয়ে দেয় ত্যাগ আর অগণিত প্রাণের বিনিময়ে বাঙালির প্রাপ্তি। বিশ্বে বাঙালিরা একমাত্র জাতি যাদের ভাষার জন্য প্রাণ দিতে হয়েছে।'অমর একুশ' নিয়ে যায় ৫২'র একুশে ফেব্রুয়ারিতে যেই দিনে-ভাষার জন্য ছাত্ররা মিছিল করেছিল। পুলিশের গুলিতে সালাম, বরকত, রফিক, শফিক, জব্বার প্রমুখের তাজা প্রাণের লাল রক্তে বাঙালিরা নিজের ভাষায় কথা বলার অধিকার অর্জন করে।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757669" y="838200"/>
            <a:ext cx="3414531" cy="15240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অমর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একুশে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05000"/>
            <a:ext cx="2057400" cy="304698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যাদের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আত্ম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ত্যাগে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অর্জিত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958962"/>
            <a:ext cx="5410200" cy="2070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own Arrow Callout 5"/>
          <p:cNvSpPr/>
          <p:nvPr/>
        </p:nvSpPr>
        <p:spPr>
          <a:xfrm>
            <a:off x="3799121" y="990600"/>
            <a:ext cx="3414531" cy="15240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শহীদ্গণ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609600"/>
            <a:ext cx="5562601" cy="584775"/>
          </a:xfrm>
          <a:prstGeom prst="rect">
            <a:avLst/>
          </a:prstGeom>
          <a:solidFill>
            <a:srgbClr val="FFCCFF"/>
          </a:solidFill>
          <a:ln>
            <a:solidFill>
              <a:srgbClr val="00206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ভিডিওটি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একুশে_ফেব্রুয়ারি__ভাষা_আনদ্োলন_ও_আনত্রজ্াতিক_মাতভৃাষা_দিবস_এর_ইতিহাস(480p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71600" y="1905000"/>
            <a:ext cx="6781800" cy="3886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659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1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1"/>
            <a:ext cx="7543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E:\MOTIAR\Motiar D. Content\Class Viii\Picture\পাঠ ৫৭\quon_sit_type_laptop_computer_hg_clr.gif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752600" y="3200400"/>
            <a:ext cx="5791200" cy="3257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34026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837482" y="332772"/>
            <a:ext cx="5706318" cy="1724628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209800"/>
            <a:ext cx="3048000" cy="3057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57200" y="5562600"/>
            <a:ext cx="8437943" cy="58477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মোহাঃ</a:t>
            </a:r>
            <a:r>
              <a:rPr lang="en-US" sz="3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তানজিত</a:t>
            </a:r>
            <a:r>
              <a:rPr lang="en-US" sz="3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কবীর</a:t>
            </a:r>
            <a:endParaRPr lang="en-US" sz="32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বিষয়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সমূহ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590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২১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ফেব্রুয়ারী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আন্তর্জাতীক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দিবস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60106">
            <a:off x="6866936" y="1228137"/>
            <a:ext cx="1752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504707" y="462987"/>
            <a:ext cx="6030411" cy="1724628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সৌ</a:t>
            </a:r>
            <a:r>
              <a:rPr lang="en-US" sz="5400" dirty="0" err="1" smtClean="0">
                <a:solidFill>
                  <a:srgbClr val="FF0000"/>
                </a:solidFill>
              </a:rPr>
              <a:t>জ</a:t>
            </a:r>
            <a:r>
              <a:rPr lang="en-US" sz="5400" dirty="0" err="1" smtClean="0">
                <a:solidFill>
                  <a:srgbClr val="00B050"/>
                </a:solidFill>
              </a:rPr>
              <a:t>ন্যে</a:t>
            </a:r>
            <a:endParaRPr lang="en-US" sz="5400" dirty="0" smtClean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971800"/>
            <a:ext cx="8437943" cy="92333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বি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নো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দ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পু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র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উ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চ্চ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বি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দ্যা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ল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য়</a:t>
            </a:r>
            <a:endParaRPr lang="en-US" sz="54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5225" y="263604"/>
            <a:ext cx="4289274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21 </a:t>
            </a:r>
            <a:r>
              <a:rPr lang="en-US" sz="66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6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ফেব্রুয়ারী</a:t>
            </a:r>
            <a:endParaRPr lang="en-US" sz="66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10308229_397851957023478_2365999953015058834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828800"/>
            <a:ext cx="6934200" cy="3886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92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/>
          <p:nvPr/>
        </p:nvGrpSpPr>
        <p:grpSpPr>
          <a:xfrm rot="16200000">
            <a:off x="4143827" y="-2104573"/>
            <a:ext cx="964316" cy="5835629"/>
            <a:chOff x="203347" y="240162"/>
            <a:chExt cx="11459562" cy="5591289"/>
          </a:xfrm>
        </p:grpSpPr>
        <p:sp>
          <p:nvSpPr>
            <p:cNvPr id="41" name="Rounded Rectangle 40"/>
            <p:cNvSpPr/>
            <p:nvPr/>
          </p:nvSpPr>
          <p:spPr>
            <a:xfrm>
              <a:off x="203347" y="240162"/>
              <a:ext cx="11158620" cy="5304822"/>
            </a:xfrm>
            <a:prstGeom prst="roundRect">
              <a:avLst/>
            </a:prstGeom>
            <a:noFill/>
            <a:ln w="101600" cmpd="sng">
              <a:solidFill>
                <a:srgbClr val="FF66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03661" y="33510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EBE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03975" y="43004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66CC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04289" y="526629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FFF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" name="Group 44"/>
          <p:cNvGrpSpPr/>
          <p:nvPr/>
        </p:nvGrpSpPr>
        <p:grpSpPr>
          <a:xfrm>
            <a:off x="660549" y="1583705"/>
            <a:ext cx="7721451" cy="4664695"/>
            <a:chOff x="203347" y="240162"/>
            <a:chExt cx="11459562" cy="5591289"/>
          </a:xfrm>
        </p:grpSpPr>
        <p:sp>
          <p:nvSpPr>
            <p:cNvPr id="46" name="Rounded Rectangle 45"/>
            <p:cNvSpPr/>
            <p:nvPr/>
          </p:nvSpPr>
          <p:spPr>
            <a:xfrm>
              <a:off x="203347" y="240162"/>
              <a:ext cx="11158620" cy="5304822"/>
            </a:xfrm>
            <a:prstGeom prst="roundRect">
              <a:avLst/>
            </a:prstGeom>
            <a:noFill/>
            <a:ln w="101600" cmpd="sng">
              <a:solidFill>
                <a:srgbClr val="FF66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303661" y="33510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EBE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03975" y="43004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66CC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04289" y="526629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FFF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09800" y="4572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2098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 smtClean="0"/>
              <a:t> </a:t>
            </a:r>
            <a:r>
              <a:rPr lang="en-US" dirty="0" err="1" smtClean="0"/>
              <a:t>শিখতে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-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মাতৃভাষা</a:t>
            </a:r>
            <a:r>
              <a:rPr lang="en-US" dirty="0" smtClean="0"/>
              <a:t> </a:t>
            </a:r>
            <a:r>
              <a:rPr lang="en-US" dirty="0" err="1" smtClean="0"/>
              <a:t>আন্দলন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মাতৃভাষা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আন্দলন</a:t>
            </a:r>
            <a:r>
              <a:rPr lang="en-US" dirty="0" smtClean="0"/>
              <a:t>।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মাতৃভাষা</a:t>
            </a:r>
            <a:r>
              <a:rPr lang="en-US" dirty="0" smtClean="0"/>
              <a:t> </a:t>
            </a:r>
            <a:r>
              <a:rPr lang="en-US" dirty="0" err="1" smtClean="0"/>
              <a:t>দিবস</a:t>
            </a:r>
            <a:r>
              <a:rPr lang="en-US" dirty="0" smtClean="0"/>
              <a:t> </a:t>
            </a:r>
            <a:r>
              <a:rPr lang="en-US" dirty="0" err="1" smtClean="0"/>
              <a:t>তাৎপর্য</a:t>
            </a:r>
            <a:r>
              <a:rPr lang="en-US" dirty="0" smtClean="0"/>
              <a:t>।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90805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600200" y="609600"/>
            <a:ext cx="64008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11543050-two-rows-of-bookshel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2133600"/>
            <a:ext cx="4724400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'আমার_ভাইয়ের_রক্তে_রাঙানো_একুশে_ফেব্রুয়ারি_আমি_কি_ভুলিতে_পারি।(256k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267200" y="53340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524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4082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31FBDA7E-8814-4CDA-93D3-772E2D1B4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43" y="2057400"/>
            <a:ext cx="2094113" cy="192277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31FBDA7E-8814-4CDA-93D3-772E2D1B4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914400"/>
            <a:ext cx="1942338" cy="194233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31FBDA7E-8814-4CDA-93D3-772E2D1B4E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4114800"/>
            <a:ext cx="2246878" cy="175626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31FBDA7E-8814-4CDA-93D3-772E2D1B4E4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81600" y="2362200"/>
            <a:ext cx="1447800" cy="13286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227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2895600" cy="186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290" y="1219200"/>
            <a:ext cx="2755910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4267200"/>
            <a:ext cx="3393399" cy="228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0" y="3330714"/>
            <a:ext cx="6477000" cy="70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গর্ব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8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169</Words>
  <Application>Microsoft Office PowerPoint</Application>
  <PresentationFormat>On-screen Show (4:3)</PresentationFormat>
  <Paragraphs>33</Paragraphs>
  <Slides>13</Slides>
  <Notes>8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</dc:creator>
  <cp:lastModifiedBy>Windows User</cp:lastModifiedBy>
  <cp:revision>133</cp:revision>
  <dcterms:created xsi:type="dcterms:W3CDTF">2015-06-25T01:37:27Z</dcterms:created>
  <dcterms:modified xsi:type="dcterms:W3CDTF">2020-02-01T20:05:44Z</dcterms:modified>
</cp:coreProperties>
</file>