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4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8A44E-5268-4BFC-AE2E-4B3799A0DC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9B517-7F84-4A3E-8B35-C4035AE80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6.jpeg"/><Relationship Id="rId7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9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05600" cy="1143000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Flower-Tips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9961" y="1600200"/>
            <a:ext cx="6764077" cy="4525963"/>
          </a:xfr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4102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বইয়ের পৃষ্ঠা নং-৫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apture.PNG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676400"/>
            <a:ext cx="3810000" cy="502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38400"/>
            <a:ext cx="8458200" cy="3600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৫টি দলে পাঠ্য বইয়ের পৃষ্ঠা নং(২-৫)এর ছবি দেখে (</a:t>
            </a:r>
            <a:r>
              <a:rPr lang="bn-BD" sz="6600" dirty="0" smtClean="0">
                <a:solidFill>
                  <a:srgbClr val="00B050"/>
                </a:solidFill>
                <a:latin typeface="Baskerville Old Face"/>
                <a:cs typeface="NikoshBAN" pitchFamily="2" charset="0"/>
              </a:rPr>
              <a:t>√</a:t>
            </a:r>
            <a:r>
              <a:rPr lang="bn-BD" sz="5400" dirty="0" smtClean="0">
                <a:latin typeface="Baskerville Old Face"/>
                <a:cs typeface="NikoshBAN" pitchFamily="2" charset="0"/>
              </a:rPr>
              <a:t>)দিয়ে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(কম-বেশি, ছোট-বড়, হালকা-ভারি , খাটো-লম্বা)চিহ্নিত করতে বলব।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762000"/>
            <a:ext cx="41148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228600"/>
            <a:ext cx="32004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637386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উপকরণ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পার্থক্য বলতে বলব।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jbvukvhjh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1752600" cy="1378527"/>
          </a:xfrm>
          <a:prstGeom prst="rect">
            <a:avLst/>
          </a:prstGeom>
        </p:spPr>
      </p:pic>
      <p:pic>
        <p:nvPicPr>
          <p:cNvPr id="10" name="Picture 9" descr="bncvbvbv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667000"/>
            <a:ext cx="1801361" cy="1371600"/>
          </a:xfrm>
          <a:prstGeom prst="rect">
            <a:avLst/>
          </a:prstGeom>
        </p:spPr>
      </p:pic>
      <p:pic>
        <p:nvPicPr>
          <p:cNvPr id="11" name="Picture 10" descr="images.jpgdf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590800"/>
            <a:ext cx="1676400" cy="1447800"/>
          </a:xfrm>
          <a:prstGeom prst="rect">
            <a:avLst/>
          </a:prstGeom>
        </p:spPr>
      </p:pic>
      <p:pic>
        <p:nvPicPr>
          <p:cNvPr id="12" name="Picture 11" descr="globalrose-flower-bouquets-prime-100-red-roses-64_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2667000"/>
            <a:ext cx="1295400" cy="1295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62600" y="2514600"/>
            <a:ext cx="3200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2514600"/>
            <a:ext cx="3886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43800" y="5562601"/>
            <a:ext cx="119307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5562600"/>
            <a:ext cx="129540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562600"/>
            <a:ext cx="114300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5562600"/>
            <a:ext cx="1309930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2438400" y="4876800"/>
            <a:ext cx="10668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838994" y="4876006"/>
            <a:ext cx="1066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791994" y="4876006"/>
            <a:ext cx="1066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544594" y="4876006"/>
            <a:ext cx="10668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00800" cy="114300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7" name="Content Placeholder 6" descr="gnnjbnb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324600" cy="47373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52401"/>
            <a:ext cx="68580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জিল্লুর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গোপালপুর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964359"/>
            <a:ext cx="55626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609600" y="4038600"/>
            <a:ext cx="35052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শ্রেণিঃ প্রথম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031159"/>
            <a:ext cx="4191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পাঠঃতুলনা করি।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257800"/>
            <a:ext cx="8839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বিভিন্নভাবে পার্থক্য প্রকাশ (কম-বেশি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ছোট-বড়, কাছে-দূরে, খাটো-লম্বা, হালকা-ভারি)।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1752600" y="304800"/>
            <a:ext cx="55626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828800"/>
            <a:ext cx="7467600" cy="37856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কম-বেশি তুলনা করে 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ছোট-বড় শনাক্ত করতে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হালকা-ভারি তুলনা করে 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 কাছে-দূরে দেখে 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 খাটো-লম্বা আলাদা করতে পারবে।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vgf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740" y="3276600"/>
            <a:ext cx="685800" cy="849476"/>
          </a:xfrm>
          <a:prstGeom prst="rect">
            <a:avLst/>
          </a:prstGeom>
        </p:spPr>
      </p:pic>
      <p:pic>
        <p:nvPicPr>
          <p:cNvPr id="6" name="Picture 5" descr="images.jpgdf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2756" y="533400"/>
            <a:ext cx="1295400" cy="1447800"/>
          </a:xfrm>
          <a:prstGeom prst="rect">
            <a:avLst/>
          </a:prstGeom>
        </p:spPr>
      </p:pic>
      <p:pic>
        <p:nvPicPr>
          <p:cNvPr id="8" name="Picture 7" descr="87.jpg"/>
          <p:cNvPicPr>
            <a:picLocks noChangeAspect="1"/>
          </p:cNvPicPr>
          <p:nvPr/>
        </p:nvPicPr>
        <p:blipFill>
          <a:blip r:embed="rId4" cstate="print"/>
          <a:srcRect r="42105"/>
          <a:stretch>
            <a:fillRect/>
          </a:stretch>
        </p:blipFill>
        <p:spPr>
          <a:xfrm>
            <a:off x="1684608" y="457200"/>
            <a:ext cx="838200" cy="1524000"/>
          </a:xfrm>
          <a:prstGeom prst="rect">
            <a:avLst/>
          </a:prstGeom>
        </p:spPr>
      </p:pic>
      <p:pic>
        <p:nvPicPr>
          <p:cNvPr id="9" name="Picture 8" descr="bv.jpg"/>
          <p:cNvPicPr>
            <a:picLocks noChangeAspect="1"/>
          </p:cNvPicPr>
          <p:nvPr/>
        </p:nvPicPr>
        <p:blipFill>
          <a:blip r:embed="rId5" cstate="print"/>
          <a:srcRect l="8696" r="26087"/>
          <a:stretch>
            <a:fillRect/>
          </a:stretch>
        </p:blipFill>
        <p:spPr>
          <a:xfrm>
            <a:off x="375140" y="3048000"/>
            <a:ext cx="1143000" cy="1143000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808" y="381000"/>
            <a:ext cx="1332478" cy="1801952"/>
          </a:xfrm>
          <a:prstGeom prst="rect">
            <a:avLst/>
          </a:prstGeom>
        </p:spPr>
      </p:pic>
      <p:pic>
        <p:nvPicPr>
          <p:cNvPr id="11" name="Picture 10" descr="globalrose-flower-bouquets-prime-100-red-roses-64_1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5756" y="609600"/>
            <a:ext cx="1143000" cy="1371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05200" y="228600"/>
            <a:ext cx="17526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5400" dirty="0"/>
          </a:p>
        </p:txBody>
      </p:sp>
      <p:pic>
        <p:nvPicPr>
          <p:cNvPr id="14" name="Picture 13" descr="gfghfg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7344" y="3200400"/>
            <a:ext cx="2514600" cy="1257300"/>
          </a:xfrm>
          <a:prstGeom prst="rect">
            <a:avLst/>
          </a:prstGeom>
        </p:spPr>
      </p:pic>
      <p:pic>
        <p:nvPicPr>
          <p:cNvPr id="15" name="Picture 14" descr="1f954a3bfc76e880a216b348bbc7bd26-Honda-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94344" y="3276600"/>
            <a:ext cx="1623317" cy="914400"/>
          </a:xfrm>
          <a:prstGeom prst="rect">
            <a:avLst/>
          </a:prstGeom>
        </p:spPr>
      </p:pic>
      <p:pic>
        <p:nvPicPr>
          <p:cNvPr id="16" name="Picture 15" descr="14295545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0" y="5638800"/>
            <a:ext cx="3237180" cy="616809"/>
          </a:xfrm>
          <a:prstGeom prst="rect">
            <a:avLst/>
          </a:prstGeom>
        </p:spPr>
      </p:pic>
      <p:pic>
        <p:nvPicPr>
          <p:cNvPr id="17" name="Picture 16" descr="photo-146424737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2800" y="5715000"/>
            <a:ext cx="1452433" cy="381000"/>
          </a:xfrm>
          <a:prstGeom prst="rect">
            <a:avLst/>
          </a:prstGeom>
        </p:spPr>
      </p:pic>
      <p:pic>
        <p:nvPicPr>
          <p:cNvPr id="18" name="Picture 17" descr="gbnbvn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5257800"/>
            <a:ext cx="1485320" cy="1143000"/>
          </a:xfrm>
          <a:prstGeom prst="rect">
            <a:avLst/>
          </a:prstGeom>
        </p:spPr>
      </p:pic>
      <p:pic>
        <p:nvPicPr>
          <p:cNvPr id="19" name="Picture 18" descr="51R+RuCy5NL._SY355_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76400" y="5105400"/>
            <a:ext cx="11430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3008" y="304800"/>
            <a:ext cx="22860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74944" y="2743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5029200"/>
            <a:ext cx="28194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8940" y="2819400"/>
            <a:ext cx="2362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30356" y="381000"/>
            <a:ext cx="2438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0" y="4953000"/>
            <a:ext cx="49530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0" y="2895600"/>
            <a:ext cx="119307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0"/>
            <a:ext cx="1295400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h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667000"/>
            <a:ext cx="1828800" cy="1600200"/>
          </a:xfrm>
          <a:prstGeom prst="rect">
            <a:avLst/>
          </a:prstGeom>
        </p:spPr>
      </p:pic>
      <p:pic>
        <p:nvPicPr>
          <p:cNvPr id="7" name="Picture 6" descr="qz9tv8jx-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19400"/>
            <a:ext cx="1524000" cy="1371600"/>
          </a:xfrm>
          <a:prstGeom prst="rect">
            <a:avLst/>
          </a:prstGeom>
        </p:spPr>
      </p:pic>
      <p:pic>
        <p:nvPicPr>
          <p:cNvPr id="9" name="Picture 8" descr="pexels-photo-19666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876800"/>
            <a:ext cx="2286000" cy="1524000"/>
          </a:xfrm>
          <a:prstGeom prst="rect">
            <a:avLst/>
          </a:prstGeom>
        </p:spPr>
      </p:pic>
      <p:pic>
        <p:nvPicPr>
          <p:cNvPr id="10" name="Picture 9" descr="v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4876800"/>
            <a:ext cx="2412086" cy="1524001"/>
          </a:xfrm>
          <a:prstGeom prst="rect">
            <a:avLst/>
          </a:prstGeom>
        </p:spPr>
      </p:pic>
      <p:pic>
        <p:nvPicPr>
          <p:cNvPr id="8" name="Picture 7" descr="imagesmnvnmhvmh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609600"/>
            <a:ext cx="2676236" cy="1447800"/>
          </a:xfrm>
          <a:prstGeom prst="rect">
            <a:avLst/>
          </a:prstGeom>
        </p:spPr>
      </p:pic>
      <p:pic>
        <p:nvPicPr>
          <p:cNvPr id="11" name="Picture 10" descr="20001477-4_5-fresho-apple-shiml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685800"/>
            <a:ext cx="1748790" cy="1371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571500" y="1638300"/>
            <a:ext cx="16002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76400" y="3657600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19100" y="4610100"/>
            <a:ext cx="1600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629400" y="1219200"/>
            <a:ext cx="1600200" cy="1447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6324600" y="3429000"/>
            <a:ext cx="9906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743700" y="4152900"/>
            <a:ext cx="1600200" cy="1219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57400" y="304800"/>
            <a:ext cx="4495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2514600"/>
            <a:ext cx="3581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28800" y="4724400"/>
            <a:ext cx="495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0" y="3048000"/>
            <a:ext cx="1704313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0"/>
            <a:ext cx="1284326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dfddfghgh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743200"/>
            <a:ext cx="1981200" cy="1600200"/>
          </a:xfrm>
          <a:prstGeom prst="rect">
            <a:avLst/>
          </a:prstGeom>
        </p:spPr>
      </p:pic>
      <p:pic>
        <p:nvPicPr>
          <p:cNvPr id="9" name="Picture 8" descr="bvgfghgg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2057400" cy="1600200"/>
          </a:xfrm>
          <a:prstGeom prst="rect">
            <a:avLst/>
          </a:prstGeom>
        </p:spPr>
      </p:pic>
      <p:pic>
        <p:nvPicPr>
          <p:cNvPr id="12" name="Picture 11" descr="cvxcbvcgx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876800"/>
            <a:ext cx="2387834" cy="1447800"/>
          </a:xfrm>
          <a:prstGeom prst="rect">
            <a:avLst/>
          </a:prstGeom>
        </p:spPr>
      </p:pic>
      <p:pic>
        <p:nvPicPr>
          <p:cNvPr id="13" name="Picture 12" descr="pram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724400"/>
            <a:ext cx="2362200" cy="1464288"/>
          </a:xfrm>
          <a:prstGeom prst="rect">
            <a:avLst/>
          </a:prstGeom>
        </p:spPr>
      </p:pic>
      <p:pic>
        <p:nvPicPr>
          <p:cNvPr id="10" name="Picture 9" descr="gbnbvn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381000"/>
            <a:ext cx="2438400" cy="1876425"/>
          </a:xfrm>
          <a:prstGeom prst="rect">
            <a:avLst/>
          </a:prstGeom>
        </p:spPr>
      </p:pic>
      <p:pic>
        <p:nvPicPr>
          <p:cNvPr id="14" name="Picture 13" descr="51R+RuCy5NL._SY355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304800"/>
            <a:ext cx="2071688" cy="2071688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2" idx="1"/>
          </p:cNvCxnSpPr>
          <p:nvPr/>
        </p:nvCxnSpPr>
        <p:spPr>
          <a:xfrm rot="16200000" flipH="1">
            <a:off x="514350" y="4362450"/>
            <a:ext cx="14097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0" y="35814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71500" y="1562100"/>
            <a:ext cx="15240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6972300" y="1333500"/>
            <a:ext cx="16002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896100" y="4305300"/>
            <a:ext cx="1447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6629400" y="3581400"/>
            <a:ext cx="6096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33600" y="228600"/>
            <a:ext cx="47244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2667000"/>
            <a:ext cx="4343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81200" y="4572000"/>
            <a:ext cx="4724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71800"/>
            <a:ext cx="1143000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6200" y="3048000"/>
            <a:ext cx="130993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4e7e86a410431a3f4e591a5c0b6ff8de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2324" y="2209800"/>
            <a:ext cx="2133600" cy="1499800"/>
          </a:xfrm>
          <a:prstGeom prst="rect">
            <a:avLst/>
          </a:prstGeom>
        </p:spPr>
      </p:pic>
      <p:pic>
        <p:nvPicPr>
          <p:cNvPr id="9" name="Picture 8" descr="xcvvcbvbvbv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124" y="2286000"/>
            <a:ext cx="1676400" cy="1371600"/>
          </a:xfrm>
          <a:prstGeom prst="rect">
            <a:avLst/>
          </a:prstGeom>
        </p:spPr>
      </p:pic>
      <p:pic>
        <p:nvPicPr>
          <p:cNvPr id="10" name="Picture 9" descr="gfghf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962400"/>
            <a:ext cx="2114550" cy="1362075"/>
          </a:xfrm>
          <a:prstGeom prst="rect">
            <a:avLst/>
          </a:prstGeom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5" cstate="print"/>
          <a:srcRect r="37261" b="4000"/>
          <a:stretch>
            <a:fillRect/>
          </a:stretch>
        </p:blipFill>
        <p:spPr>
          <a:xfrm>
            <a:off x="3250812" y="228600"/>
            <a:ext cx="1371600" cy="1828800"/>
          </a:xfrm>
          <a:prstGeom prst="rect">
            <a:avLst/>
          </a:prstGeom>
        </p:spPr>
      </p:pic>
      <p:pic>
        <p:nvPicPr>
          <p:cNvPr id="14" name="Picture 13" descr="dfxcxcvxcvxc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8612" y="914400"/>
            <a:ext cx="771633" cy="1143000"/>
          </a:xfrm>
          <a:prstGeom prst="rect">
            <a:avLst/>
          </a:prstGeom>
        </p:spPr>
      </p:pic>
      <p:pic>
        <p:nvPicPr>
          <p:cNvPr id="15" name="Picture 14" descr="b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5486400"/>
            <a:ext cx="1756229" cy="1198626"/>
          </a:xfrm>
          <a:prstGeom prst="rect">
            <a:avLst/>
          </a:prstGeom>
        </p:spPr>
      </p:pic>
      <p:pic>
        <p:nvPicPr>
          <p:cNvPr id="16" name="Picture 15" descr="cvgfg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5791200"/>
            <a:ext cx="990600" cy="77532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914400" y="1066800"/>
            <a:ext cx="1905000" cy="1676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715000" y="990600"/>
            <a:ext cx="2438400" cy="1752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1f954a3bfc76e880a216b348bbc7bd26-Honda-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5800" y="3962400"/>
            <a:ext cx="1905000" cy="12192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1600200" y="2819400"/>
            <a:ext cx="8382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876300" y="4381500"/>
            <a:ext cx="1905000" cy="1524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1600200" y="3886200"/>
            <a:ext cx="8382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6248400" y="4343400"/>
            <a:ext cx="1981200" cy="1981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6667500" y="4076700"/>
            <a:ext cx="8382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6629400" y="2895600"/>
            <a:ext cx="914400" cy="533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46476" y="152400"/>
            <a:ext cx="2362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92324" y="2209800"/>
            <a:ext cx="3962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4600" y="3962400"/>
            <a:ext cx="39624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43200" y="5410200"/>
            <a:ext cx="3276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486400"/>
            <a:ext cx="1388522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5029200"/>
            <a:ext cx="1091966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দূরে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zxzxcxcx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600200" cy="1828800"/>
          </a:xfrm>
          <a:prstGeom prst="rect">
            <a:avLst/>
          </a:prstGeom>
        </p:spPr>
      </p:pic>
      <p:pic>
        <p:nvPicPr>
          <p:cNvPr id="13" name="Picture 12" descr="161253domestic-g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762000"/>
            <a:ext cx="1649944" cy="992029"/>
          </a:xfrm>
          <a:prstGeom prst="rect">
            <a:avLst/>
          </a:prstGeom>
        </p:spPr>
      </p:pic>
      <p:pic>
        <p:nvPicPr>
          <p:cNvPr id="14" name="Picture 13" descr="161253domestic-g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219200"/>
            <a:ext cx="1774302" cy="1066800"/>
          </a:xfrm>
          <a:prstGeom prst="rect">
            <a:avLst/>
          </a:prstGeom>
        </p:spPr>
      </p:pic>
      <p:pic>
        <p:nvPicPr>
          <p:cNvPr id="12" name="Picture 11" descr="traffic-light-isolated-631512.jpg"/>
          <p:cNvPicPr>
            <a:picLocks noChangeAspect="1"/>
          </p:cNvPicPr>
          <p:nvPr/>
        </p:nvPicPr>
        <p:blipFill>
          <a:blip r:embed="rId4" cstate="print"/>
          <a:srcRect r="25926"/>
          <a:stretch>
            <a:fillRect/>
          </a:stretch>
        </p:blipFill>
        <p:spPr>
          <a:xfrm>
            <a:off x="381000" y="2667000"/>
            <a:ext cx="1524000" cy="2590800"/>
          </a:xfrm>
          <a:prstGeom prst="rect">
            <a:avLst/>
          </a:prstGeom>
        </p:spPr>
      </p:pic>
      <p:pic>
        <p:nvPicPr>
          <p:cNvPr id="17" name="Picture 16" descr="1f954a3bfc76e880a216b348bbc7bd26-Honda-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114800"/>
            <a:ext cx="1828800" cy="1143000"/>
          </a:xfrm>
          <a:prstGeom prst="rect">
            <a:avLst/>
          </a:prstGeom>
        </p:spPr>
      </p:pic>
      <p:pic>
        <p:nvPicPr>
          <p:cNvPr id="18" name="Picture 17" descr="1f954a3bfc76e880a216b348bbc7bd26-Honda-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429000"/>
            <a:ext cx="1828800" cy="11430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600200" y="685800"/>
            <a:ext cx="5029200" cy="457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19200" y="3962400"/>
            <a:ext cx="13716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00200" y="3429000"/>
            <a:ext cx="5029200" cy="457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1752600"/>
            <a:ext cx="10668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09204"/>
            <a:ext cx="1104790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0" y="2817052"/>
            <a:ext cx="145745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খাটো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nnbvfhjjfm.jpg"/>
          <p:cNvPicPr>
            <a:picLocks noChangeAspect="1"/>
          </p:cNvPicPr>
          <p:nvPr/>
        </p:nvPicPr>
        <p:blipFill>
          <a:blip r:embed="rId2" cstate="print"/>
          <a:srcRect l="12355" r="38224" b="6452"/>
          <a:stretch>
            <a:fillRect/>
          </a:stretch>
        </p:blipFill>
        <p:spPr>
          <a:xfrm>
            <a:off x="3090204" y="3505200"/>
            <a:ext cx="1219200" cy="2438400"/>
          </a:xfrm>
          <a:prstGeom prst="rect">
            <a:avLst/>
          </a:prstGeom>
        </p:spPr>
      </p:pic>
      <p:pic>
        <p:nvPicPr>
          <p:cNvPr id="9" name="Picture 8" descr="cvxcvvbnnm.jpg"/>
          <p:cNvPicPr>
            <a:picLocks noChangeAspect="1"/>
          </p:cNvPicPr>
          <p:nvPr/>
        </p:nvPicPr>
        <p:blipFill>
          <a:blip r:embed="rId3" cstate="print"/>
          <a:srcRect l="25000" r="25000" b="9091"/>
          <a:stretch>
            <a:fillRect/>
          </a:stretch>
        </p:blipFill>
        <p:spPr>
          <a:xfrm>
            <a:off x="4385604" y="4724400"/>
            <a:ext cx="914400" cy="1219200"/>
          </a:xfrm>
          <a:prstGeom prst="rect">
            <a:avLst/>
          </a:prstGeom>
        </p:spPr>
      </p:pic>
      <p:pic>
        <p:nvPicPr>
          <p:cNvPr id="10" name="Picture 9" descr="14295545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286000" y="1295400"/>
            <a:ext cx="3124200" cy="990600"/>
          </a:xfrm>
          <a:prstGeom prst="rect">
            <a:avLst/>
          </a:prstGeom>
        </p:spPr>
      </p:pic>
      <p:pic>
        <p:nvPicPr>
          <p:cNvPr id="11" name="Picture 10" descr="photo-1464247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975390">
            <a:off x="3925688" y="1581384"/>
            <a:ext cx="1715820" cy="914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524000" y="1447800"/>
            <a:ext cx="13716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371600" y="3886200"/>
            <a:ext cx="13716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562600" y="1447800"/>
            <a:ext cx="17526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5562600" y="3810000"/>
            <a:ext cx="1828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0" y="304800"/>
            <a:ext cx="22860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61604" y="3352800"/>
            <a:ext cx="25908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142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শুভেচ্ছা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PTI_DNJ</dc:creator>
  <cp:lastModifiedBy>Zillur</cp:lastModifiedBy>
  <cp:revision>207</cp:revision>
  <dcterms:created xsi:type="dcterms:W3CDTF">2006-08-16T00:00:00Z</dcterms:created>
  <dcterms:modified xsi:type="dcterms:W3CDTF">2020-02-02T02:12:17Z</dcterms:modified>
</cp:coreProperties>
</file>