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57" r:id="rId4"/>
    <p:sldId id="258" r:id="rId5"/>
    <p:sldId id="265" r:id="rId6"/>
    <p:sldId id="259" r:id="rId7"/>
    <p:sldId id="261" r:id="rId8"/>
    <p:sldId id="264" r:id="rId9"/>
    <p:sldId id="263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5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9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6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4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52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0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2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7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9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A7222-0367-41F3-9D38-2BE31129BFD8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19D399-CFD9-4FE8-8FE8-D5F31DC9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8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17625"/>
            <a:ext cx="10096500" cy="4857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0" y="4271433"/>
            <a:ext cx="2959100" cy="1011768"/>
          </a:xfrm>
        </p:spPr>
        <p:txBody>
          <a:bodyPr/>
          <a:lstStyle/>
          <a:p>
            <a:r>
              <a:rPr lang="bn-BD" dirty="0" smtClean="0"/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00" y="644525"/>
            <a:ext cx="3086100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/>
              <a:t>দলীয় কাজঃ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56246" y="1313934"/>
            <a:ext cx="437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B0F0"/>
                </a:solidFill>
              </a:rPr>
              <a:t>প্রশ্নগুলোর উত্তর খাতায় লিখ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600" y="1955800"/>
            <a:ext cx="38735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ক)শাহীন দ্বিতীয় চিঠিটা কাকে লিখল?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4800" y="2590800"/>
            <a:ext cx="46228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খ)</a:t>
            </a:r>
            <a:r>
              <a:rPr lang="bn-IN" dirty="0"/>
              <a:t> </a:t>
            </a:r>
            <a:r>
              <a:rPr lang="bn-IN" dirty="0" smtClean="0"/>
              <a:t>চিঠিতে আমরা কয়টি অংশ দেখতে পাই?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00300" y="3225800"/>
            <a:ext cx="5664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গ)খামের উপরে প্রেরকের ঠিকানা কোন দিকে লিখতে হয়?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63800" y="3810000"/>
            <a:ext cx="55753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ঘ)খামের </a:t>
            </a:r>
            <a:r>
              <a:rPr lang="bn-IN" dirty="0"/>
              <a:t>উপরে </a:t>
            </a:r>
            <a:r>
              <a:rPr lang="bn-IN" dirty="0" smtClean="0"/>
              <a:t>প্রাপকের </a:t>
            </a:r>
            <a:r>
              <a:rPr lang="bn-IN" dirty="0"/>
              <a:t>ঠিকানা কোন দিকে লিখতে </a:t>
            </a:r>
            <a:r>
              <a:rPr lang="bn-IN" dirty="0" smtClean="0"/>
              <a:t>হয়?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6900" y="4381500"/>
            <a:ext cx="41275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ঙ)শাহীন কোন শ্রেণিতে পড়ে?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56000" y="4953000"/>
            <a:ext cx="31877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চ)শাহীনের স্কুলের নাম কী?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40000" y="5524500"/>
            <a:ext cx="60071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ছ)শাহীন কেন প্রধান শিক্ষককে চিঠি লিখল?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73400" y="949325"/>
            <a:ext cx="48768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mtClean="0"/>
              <a:t> </a:t>
            </a:r>
            <a:r>
              <a:rPr lang="bn-IN" b="1" i="1" smtClean="0">
                <a:solidFill>
                  <a:srgbClr val="FFC000"/>
                </a:solidFill>
              </a:rPr>
              <a:t>বাড়ির কাজঃ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495034"/>
            <a:ext cx="5981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 </a:t>
            </a:r>
            <a:r>
              <a:rPr lang="bn-IN" sz="2400" b="1" i="1" dirty="0" smtClean="0">
                <a:solidFill>
                  <a:srgbClr val="FF0000"/>
                </a:solidFill>
              </a:rPr>
              <a:t>শাহীনের মতো তোমরাও প্রধান শিক্ষকের নিকট একটি করে চিঠি লিখে আনবে </a:t>
            </a:r>
            <a:r>
              <a:rPr lang="bn-IN" sz="2400" b="1" i="1" dirty="0" smtClean="0"/>
              <a:t>।  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480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1492250"/>
            <a:ext cx="5632450" cy="47053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16000" y="1892300"/>
            <a:ext cx="2209800" cy="2692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ধন্যবাদ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517900" y="685800"/>
            <a:ext cx="5537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dirty="0" smtClean="0"/>
              <a:t> ভালো থেকো</a:t>
            </a:r>
            <a:endParaRPr lang="en-US" sz="7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9423400" y="1485900"/>
            <a:ext cx="1270000" cy="408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dirty="0" smtClean="0"/>
              <a:t>বিদায়</a:t>
            </a:r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val="42527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762000"/>
            <a:ext cx="774700" cy="850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bn-IN" sz="6000" dirty="0" smtClean="0">
                <a:solidFill>
                  <a:srgbClr val="FFFF00"/>
                </a:solidFill>
              </a:rPr>
              <a:t>প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0" y="762000"/>
            <a:ext cx="838200" cy="86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রি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6700" y="787400"/>
            <a:ext cx="774700" cy="812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চি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812800"/>
            <a:ext cx="825500" cy="812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তি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3695700" y="1816100"/>
            <a:ext cx="56261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নামঃসিমতা রানী সূত্রধর</a:t>
            </a:r>
            <a:endParaRPr lang="en-US" sz="2000" b="1" i="1" dirty="0"/>
          </a:p>
        </p:txBody>
      </p:sp>
      <p:sp>
        <p:nvSpPr>
          <p:cNvPr id="7" name="Rectangle 6"/>
          <p:cNvSpPr/>
          <p:nvPr/>
        </p:nvSpPr>
        <p:spPr>
          <a:xfrm>
            <a:off x="3530600" y="2781300"/>
            <a:ext cx="56642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পদবীঃ সহকারী শিক্ষক 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644900" y="3632200"/>
            <a:ext cx="5740400" cy="660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rgbClr val="002060"/>
                </a:solidFill>
              </a:rPr>
              <a:t>কালাম্বরপুর সরকারি প্রাথমিক বিদ্যালয় 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4483100"/>
            <a:ext cx="5727700" cy="711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rgbClr val="FF0000"/>
                </a:solidFill>
              </a:rPr>
              <a:t>জগন্নাথপুর সুনামগঞ্জ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8700" y="1137335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b="1" i="1" dirty="0"/>
              <a:t>পাঠ পরিচিতি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3200" y="2297836"/>
            <a:ext cx="4254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/>
              <a:t>শ্রেণিঃ চতুর্থ </a:t>
            </a:r>
          </a:p>
          <a:p>
            <a:r>
              <a:rPr lang="bn-IN" sz="2000" b="1" dirty="0"/>
              <a:t>বিষয়ঃ বাংলা </a:t>
            </a:r>
          </a:p>
          <a:p>
            <a:r>
              <a:rPr lang="bn-IN" sz="2000" b="1" dirty="0"/>
              <a:t>পাঠের নামঃ আজকে আমার ছুটি চাই  </a:t>
            </a:r>
          </a:p>
          <a:p>
            <a:r>
              <a:rPr lang="bn-IN" sz="2000" b="1" dirty="0"/>
              <a:t>বিশেষ </a:t>
            </a:r>
            <a:r>
              <a:rPr lang="bn-IN" sz="2000" b="1" dirty="0" smtClean="0"/>
              <a:t>পাঠঃ </a:t>
            </a:r>
            <a:r>
              <a:rPr lang="bn-BD" sz="2000" b="1" dirty="0" smtClean="0"/>
              <a:t>বন্ধু শেখর</a:t>
            </a:r>
            <a:r>
              <a:rPr lang="bn-IN" sz="2000" b="1" dirty="0" smtClean="0"/>
              <a:t>--</a:t>
            </a:r>
            <a:r>
              <a:rPr lang="bn-BD" sz="2000" b="1" dirty="0" smtClean="0"/>
              <a:t> দ্বিতীয়</a:t>
            </a:r>
            <a:r>
              <a:rPr lang="bn-IN" sz="2000" b="1" dirty="0" smtClean="0"/>
              <a:t> </a:t>
            </a:r>
            <a:r>
              <a:rPr lang="bn-IN" sz="2000" b="1" dirty="0"/>
              <a:t>চিঠি।  </a:t>
            </a:r>
          </a:p>
          <a:p>
            <a:r>
              <a:rPr lang="bn-IN" sz="2000" b="1" dirty="0"/>
              <a:t>সময়ঃ ৪০ মিনিট </a:t>
            </a:r>
          </a:p>
          <a:p>
            <a:r>
              <a:rPr lang="bn-IN" sz="2000" b="1" dirty="0" smtClean="0"/>
              <a:t>তাংঃ০</a:t>
            </a:r>
            <a:r>
              <a:rPr lang="bn-BD" sz="2000" b="1" dirty="0" smtClean="0"/>
              <a:t>২</a:t>
            </a:r>
            <a:r>
              <a:rPr lang="bn-IN" sz="2000" b="1" dirty="0" smtClean="0"/>
              <a:t>-০২-২০২০</a:t>
            </a:r>
            <a:r>
              <a:rPr lang="bn-BD" sz="2000" b="1" dirty="0"/>
              <a:t>ইং</a:t>
            </a:r>
            <a:endParaRPr lang="bn-IN" sz="20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34701"/>
            <a:ext cx="4137287" cy="53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3492500" y="584200"/>
            <a:ext cx="3860800" cy="13970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শিখনফল</a:t>
            </a:r>
            <a:endParaRPr lang="en-US" sz="3200" b="1" i="1" dirty="0"/>
          </a:p>
        </p:txBody>
      </p:sp>
      <p:sp>
        <p:nvSpPr>
          <p:cNvPr id="5" name="Flowchart: Punched Tape 4"/>
          <p:cNvSpPr/>
          <p:nvPr/>
        </p:nvSpPr>
        <p:spPr>
          <a:xfrm>
            <a:off x="1130300" y="1143000"/>
            <a:ext cx="19812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শোনা-দক্ষতাঃ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8925" y="1948934"/>
            <a:ext cx="4025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i="1" dirty="0"/>
              <a:t>১.৩.১।নির্দেশনা শুনে বুঝতে পারবে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104900" y="2374900"/>
            <a:ext cx="19812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বলা-দক্ষতাঃ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7300" y="3055035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i="1" dirty="0"/>
              <a:t>১.১.২। যুক্তব্যঞ্জন সহযোগে তৈরি শব্দযুক্ত বাক্য স্পষ্ট ও শুদ্ধ ভাবে পড়তে পারবে </a:t>
            </a:r>
            <a:endParaRPr lang="en-US" dirty="0"/>
          </a:p>
        </p:txBody>
      </p:sp>
      <p:sp>
        <p:nvSpPr>
          <p:cNvPr id="9" name="Flowchart: Punched Tape 8"/>
          <p:cNvSpPr/>
          <p:nvPr/>
        </p:nvSpPr>
        <p:spPr>
          <a:xfrm>
            <a:off x="1143000" y="3416300"/>
            <a:ext cx="19812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পড়া-দক্ষতাঃ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62819" y="4222234"/>
            <a:ext cx="450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/>
              <a:t>৩.১.২।অন্যের লিখা চিঠি  পড়তে পারবে</a:t>
            </a:r>
            <a:r>
              <a:rPr lang="bn-IN" b="1" dirty="0"/>
              <a:t>।</a:t>
            </a:r>
            <a:endParaRPr lang="en-US" dirty="0"/>
          </a:p>
        </p:txBody>
      </p:sp>
      <p:sp>
        <p:nvSpPr>
          <p:cNvPr id="11" name="Flowchart: Punched Tape 10"/>
          <p:cNvSpPr/>
          <p:nvPr/>
        </p:nvSpPr>
        <p:spPr>
          <a:xfrm>
            <a:off x="1066800" y="4533900"/>
            <a:ext cx="19812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লেখা-দক্ষতাঃ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7879" y="5530334"/>
            <a:ext cx="432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i="1" dirty="0"/>
              <a:t>৪.১.১।সহজ ভাষায় চিঠি লিখতে পারবে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1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463800"/>
            <a:ext cx="5422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পূর্বজ্ঞান যাচাই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8155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762000"/>
            <a:ext cx="10515600" cy="9286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/>
              <a:t>পাঠ ঘোষনাঃ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511300"/>
            <a:ext cx="558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আজকে আমার ছুটি চাই</a:t>
            </a:r>
            <a:endParaRPr lang="en-US" sz="3600" b="1" i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7" y="1403240"/>
            <a:ext cx="3817963" cy="4146660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8547100" y="5143500"/>
            <a:ext cx="16256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শাহীন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7200" y="838200"/>
            <a:ext cx="54483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আজ আমরা চিঠি নিয়ে</a:t>
            </a:r>
            <a:r>
              <a:rPr lang="en-US" sz="2400" b="1" dirty="0" smtClean="0"/>
              <a:t> </a:t>
            </a:r>
            <a:r>
              <a:rPr lang="bn-BD" sz="2400" b="1" dirty="0" smtClean="0"/>
              <a:t>আর</a:t>
            </a:r>
            <a:r>
              <a:rPr lang="bn-IN" sz="2400" b="1" dirty="0" smtClean="0"/>
              <a:t> একটি গল্প পড়ব</a:t>
            </a:r>
            <a:r>
              <a:rPr lang="bn-IN" dirty="0" smtClean="0"/>
              <a:t>।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1700" y="1676400"/>
            <a:ext cx="9918700" cy="954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i="1" dirty="0" smtClean="0"/>
              <a:t>তোমাদের বইয়ের ২৩ নং পৃষ্ঠা খোল ও মনোযোগ  দিয়ে পড়।</a:t>
            </a:r>
            <a:endParaRPr lang="en-US" sz="2800" b="1" i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560461"/>
            <a:ext cx="7289800" cy="34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6300" y="2384425"/>
            <a:ext cx="73152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b="1" dirty="0" smtClean="0">
                <a:solidFill>
                  <a:srgbClr val="FF0000"/>
                </a:solidFill>
              </a:rPr>
              <a:t>শিক্ষক ও শিক্ষার্থীর সরবে পাঠঃ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0" y="2441451"/>
            <a:ext cx="7783962" cy="32608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এখন খামের উপরে কীভাবে ঠিকানা লিখতে হয় </a:t>
            </a:r>
            <a:br>
              <a:rPr lang="bn-IN" dirty="0" smtClean="0"/>
            </a:br>
            <a:r>
              <a:rPr lang="bn-IN" dirty="0" smtClean="0"/>
              <a:t>তা দেখব চলোঃ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76800" y="5969001"/>
            <a:ext cx="2400298" cy="888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10700" y="2336800"/>
            <a:ext cx="1320800" cy="321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পৃষ্ঠা</a:t>
            </a:r>
          </a:p>
          <a:p>
            <a:pPr algn="ctr"/>
            <a:r>
              <a:rPr lang="bn-IN" sz="4000" b="1" dirty="0" smtClean="0"/>
              <a:t>নংঃ</a:t>
            </a:r>
          </a:p>
          <a:p>
            <a:pPr algn="ctr"/>
            <a:r>
              <a:rPr lang="bn-IN" sz="4000" b="1" dirty="0" smtClean="0"/>
              <a:t>২৪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976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216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Vrinda</vt:lpstr>
      <vt:lpstr>Organic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এখন খামের উপরে কীভাবে ঠিকানা লিখতে হয়  তা দেখব চলোঃ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2020-01-29T06:25:33Z</dcterms:created>
  <dcterms:modified xsi:type="dcterms:W3CDTF">2020-02-02T02:55:12Z</dcterms:modified>
</cp:coreProperties>
</file>