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5" r:id="rId4"/>
    <p:sldMasterId id="2147483713" r:id="rId5"/>
    <p:sldMasterId id="2147483731" r:id="rId6"/>
    <p:sldMasterId id="2147483767" r:id="rId7"/>
    <p:sldMasterId id="2147483785" r:id="rId8"/>
    <p:sldMasterId id="2147483851" r:id="rId9"/>
  </p:sldMasterIdLst>
  <p:sldIdLst>
    <p:sldId id="258" r:id="rId10"/>
    <p:sldId id="259" r:id="rId11"/>
    <p:sldId id="260" r:id="rId12"/>
    <p:sldId id="262" r:id="rId13"/>
    <p:sldId id="264" r:id="rId14"/>
    <p:sldId id="261" r:id="rId15"/>
    <p:sldId id="263" r:id="rId16"/>
    <p:sldId id="265" r:id="rId17"/>
    <p:sldId id="266" r:id="rId18"/>
    <p:sldId id="274" r:id="rId19"/>
    <p:sldId id="275" r:id="rId20"/>
    <p:sldId id="267" r:id="rId21"/>
    <p:sldId id="268" r:id="rId22"/>
    <p:sldId id="269" r:id="rId23"/>
    <p:sldId id="270" r:id="rId24"/>
    <p:sldId id="272" r:id="rId25"/>
    <p:sldId id="271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1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720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388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425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968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534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640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06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108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68740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91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4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812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040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135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96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1959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914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79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809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572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12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31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476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170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5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91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866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5755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05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313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317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72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6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080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72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40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157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492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993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540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20339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32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973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466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5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33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6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76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4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36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1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1081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36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1720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03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63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81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134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20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349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73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231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861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61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512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30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57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61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86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68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7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52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655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17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776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050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65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86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30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87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8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71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239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5127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86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15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455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4580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16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517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55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87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1871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065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809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47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3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513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264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092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150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6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614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7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187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665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167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184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23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0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021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112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0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404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113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549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6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37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604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872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342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912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251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5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808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061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099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135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336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533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000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493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88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618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4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8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4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4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3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8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26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22C5BB80-A2B1-42E6-8B55-FB7AEE7BCB0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19AC54C7-8A9C-4CCE-8741-B28C1997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6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10837"/>
            <a:ext cx="11984182" cy="6636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4982" y="4350326"/>
            <a:ext cx="7315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1382" y="1025236"/>
            <a:ext cx="2604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8073" y="2258291"/>
            <a:ext cx="86590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ভাঁটা:  চাঁদ ও সে র‌্যের শক্তির আর্কষণে সমুদ্র বা নদীতে বেড়ে ওঠা জলের কমে যাওয়াকে বলা হয় ভাঁটা।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আপিস:   অফিস শব্দের একটি কথ্য রূপ।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3964" y="886691"/>
            <a:ext cx="347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উচ্চারণ: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4655" y="2396836"/>
            <a:ext cx="7509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বাঁধা,  পৌঁছে,  সাধ,  দাঁড়িয়ে,  চূড়া, 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ডিঙিয়ে,  আপিসে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4548" y="576775"/>
            <a:ext cx="5148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2134" y="2222695"/>
            <a:ext cx="6769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জাতীয় সংগীতের রচয়িতা কে?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জলের ধারে কী দাঁড়িয়ে আছে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নৌকা কোথায় বাধাঁ আছে?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মাঝনদীতে নৌকা  কীভাবে চলে?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8171" y="2416661"/>
            <a:ext cx="95519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জাতীয় সংগীতের রচয়িতা কবি গুরু রবীন্দ্রনাথ ঠাকুর।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জলের ধারে নারিকেলের বন দাঁড়িয়ে আছে 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নদীর ঘাটের কাছে নৌকা বাধাঁ আছে 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মাঝনদীতে নৌকা ভাটার টানে  চলে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900552"/>
            <a:ext cx="6109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উত্তর গুলো মিলিয়ে নেই: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নতুন দেশ আবৃত্তি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94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545" y="77586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45" y="277090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দেশ”  বলতে কী বোঝানো হয়েছে – বর্ণনা কর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5301" y="775855"/>
            <a:ext cx="5056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1355" y="2382982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রবীন্দ্রনাথ ঠাকুর কত সালে ও কোন পরিবারে জন্ম গ্রহন করেণ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জলের ধারে কী দাঁড়িয়ে আছে 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নৌকা কোথায় বাধাঁ আছে?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কবি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কত সালে ও কোথায় মৃত্যুবরণ করেণ?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68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2" y="1274631"/>
            <a:ext cx="349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2367" y="2751090"/>
            <a:ext cx="790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দেশ সম্পর্কে “নতুন দেশ” কবিতার ছেলেটির ধারণা কেমন ছিল – ব্যাখ্যা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8" y="180487"/>
            <a:ext cx="7883236" cy="6497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387359">
            <a:off x="1136073" y="891481"/>
            <a:ext cx="2299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284739">
            <a:off x="9400249" y="1152605"/>
            <a:ext cx="2356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526473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897" y="4405745"/>
            <a:ext cx="2453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নাসিমা সুলতানা রুনা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দুড়াকুটি উচ্চ বিদ্যালয়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সদর,লালমনিরহাট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15" y="1985028"/>
            <a:ext cx="2189811" cy="2234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5239" y="4590410"/>
            <a:ext cx="239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বাংলা-পদ্য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অধ্যায়-১ম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সময়:৫০ 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14" y="2324965"/>
            <a:ext cx="1673872" cy="20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4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y Video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037" y="2147454"/>
            <a:ext cx="65670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দেশ</a:t>
            </a:r>
            <a:endParaRPr lang="en-US" sz="1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578" y="678867"/>
            <a:ext cx="71745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/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কবি সম্পর্কে বলতে পারবে।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বাংলাদেশের নদী 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নতুন জায়গা সম্পর্কে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দিতে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05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13" y="882748"/>
            <a:ext cx="2792534" cy="3712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owchart: Magnetic Disk 3"/>
          <p:cNvSpPr/>
          <p:nvPr/>
        </p:nvSpPr>
        <p:spPr>
          <a:xfrm>
            <a:off x="8097980" y="239151"/>
            <a:ext cx="3071767" cy="2883877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জন্ম:</a:t>
            </a:r>
          </a:p>
          <a:p>
            <a:pPr algn="just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১৮৬১ খ্রিষ্টাব্দে ৭ই মে(২৫ শে বৈশাখ, ১২৬৮ বঙ্গাব্দে)কলকাতার জোড়াসাঁকোর বিখ্যাত ঠাকুর পরিবারে। 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7950465" y="3693114"/>
            <a:ext cx="3219282" cy="2774077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1571953" y="3562011"/>
            <a:ext cx="3023650" cy="290518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1266093" y="70339"/>
            <a:ext cx="2924910" cy="291019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9299" y="1068753"/>
            <a:ext cx="23691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১৮৬১ খ্রিষ্টাব্দে ৭ই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 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২৫ শে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বৈশাখ, ১২৬৮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বঙ্গাব্দে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কলকাতার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 বিখ্যাত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ঠাকুর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পরিবারে।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086927" y="4341317"/>
            <a:ext cx="2986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কাব্য, ছোট গল্প, উপন্যাস, নাটক, প্রবন্ধ, সংগীত সাহিত্যের সকল শাখা ছাড়া ও   ব্যাকরণ, ভাষাতত্ব, ছন্দ ও চিত্রকলাতে তিনি অসামান্য অবদান রেখেছেন।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640304" y="4446758"/>
            <a:ext cx="29552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একাধারে  সাহিত্যিক,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চিন্তাবিদ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শিক্ষাবিদ, সুরকার,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গীতিকার, নাট্যকার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নাট্যপ্রযোজক   ও অভিনেতা। শান্তিনিকেতন ও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বিশ্বভারতীর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মতো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 তিনি গড়েন। </a:t>
            </a:r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5319" y="1411616"/>
            <a:ext cx="2432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১৯৪১ </a:t>
            </a:r>
            <a:r>
              <a:rPr lang="en-US" sz="2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 ৭ই আগষ্ট (২২ শে শ্রাবণ, ১৩৪৮ বঙ্গাব্দে) কলকাতায় তিনি মৃত্যু বরণ করেণ।</a:t>
            </a:r>
            <a:endParaRPr lang="en-US" sz="20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8480" y="445708"/>
            <a:ext cx="1167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জন্ম:</a:t>
            </a:r>
          </a:p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901546" y="3923232"/>
            <a:ext cx="1157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অবদান:</a:t>
            </a:r>
          </a:p>
          <a:p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30961" y="3788347"/>
            <a:ext cx="1026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প্রতিভা: </a:t>
            </a:r>
          </a:p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50831" y="314672"/>
            <a:ext cx="1041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মৃত্যু:</a:t>
            </a:r>
          </a:p>
          <a:p>
            <a:endParaRPr lang="en-US" sz="3200" dirty="0"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3158" y="484147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409" y="2743202"/>
            <a:ext cx="84687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রবীন্দ্রনাথ ঠাকুর কত সালে ও কোন পরিবারে জন্ম গ্রহন করেণ?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কত বছর বয়সে তিনি ব্যারিষ্টারি পড়েছেন এবং কোথায়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কত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 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 করেণ?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6745" y="858129"/>
            <a:ext cx="3305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2345" y="1167618"/>
            <a:ext cx="4262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উত্তরগুলো মিলিয়ে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নিই :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91175" y="2954215"/>
            <a:ext cx="9973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তিনি ১৮৬১ খ্রিষ্টাব্দে ৭ই মে কলকাতার জোড়াসাঁকোর ঠাকুর পরিবারে জন্ম গ্রহন করেণ।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১৭ বছর বয়সে তিনি বিলেতে ব্যারিষ্টারি পড়েন।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১৯৪১ খ্রিষ্টাব্দের ৭ই আগষ্ট কলকাতায় মৃত্যুবরণ করেণ।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73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0990" y="618979"/>
            <a:ext cx="493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9" y="1830434"/>
            <a:ext cx="6187265" cy="437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6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7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8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439</Words>
  <Application>Microsoft Office PowerPoint</Application>
  <PresentationFormat>Widescreen</PresentationFormat>
  <Paragraphs>69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Century Schoolbook</vt:lpstr>
      <vt:lpstr>Corbel</vt:lpstr>
      <vt:lpstr>Garamond</vt:lpstr>
      <vt:lpstr>NikoshBAN</vt:lpstr>
      <vt:lpstr>Trebuchet MS</vt:lpstr>
      <vt:lpstr>Tw Cen MT</vt:lpstr>
      <vt:lpstr>Wingdings 3</vt:lpstr>
      <vt:lpstr>Office Theme</vt:lpstr>
      <vt:lpstr>Facet</vt:lpstr>
      <vt:lpstr>Organic</vt:lpstr>
      <vt:lpstr>1_Organic</vt:lpstr>
      <vt:lpstr>Parallax</vt:lpstr>
      <vt:lpstr>1_Parallax</vt:lpstr>
      <vt:lpstr>Droplet</vt:lpstr>
      <vt:lpstr>Slice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34</cp:revision>
  <dcterms:created xsi:type="dcterms:W3CDTF">2020-01-29T14:55:13Z</dcterms:created>
  <dcterms:modified xsi:type="dcterms:W3CDTF">2020-02-02T14:52:20Z</dcterms:modified>
</cp:coreProperties>
</file>