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7" r:id="rId2"/>
    <p:sldId id="279" r:id="rId3"/>
    <p:sldId id="259" r:id="rId4"/>
    <p:sldId id="260" r:id="rId5"/>
    <p:sldId id="28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1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62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F4776-F50B-4DD1-84FE-25105C0AAC1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F5212-8EF2-45BD-9EB6-F9DBC2F28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2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3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0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8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7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4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4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2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80AD8-482C-4DED-940C-81AE6E8454E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6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i-Butterfly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742" y="-317269"/>
            <a:ext cx="5080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8742" y="2840610"/>
            <a:ext cx="102616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2" name="Rectangle 1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91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368" y="605306"/>
            <a:ext cx="10014040" cy="858331"/>
          </a:xfrm>
          <a:blipFill>
            <a:blip r:embed="rId2"/>
            <a:tile tx="0" ty="0" sx="100000" sy="100000" flip="none" algn="tl"/>
          </a:blipFill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794" y="1757940"/>
            <a:ext cx="10190767" cy="4103831"/>
          </a:xfr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35838" indent="-535838" algn="just">
              <a:buFont typeface="Wingdings" panose="05000000000000000000" pitchFamily="2" charset="2"/>
              <a:buChar char="v"/>
            </a:pPr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চারিদিকে ছড়িয়ে ছিটিয়ে আছে বিভিন্ন ধরনের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বস্তু। এই বস্তুগুলোর মধ্যে যারা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চলাফিরা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পারে,বৃদ্ধি পায় এবং বংশ বিস্তার করতে পারে তাদেরকে</a:t>
            </a:r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 বলে।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5" name="Rectangle 4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9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55760" y="412124"/>
            <a:ext cx="9144000" cy="693345"/>
          </a:xfr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953" y="1302792"/>
            <a:ext cx="4116692" cy="21227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54" y="4121624"/>
            <a:ext cx="4049466" cy="19764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444257" y="3630304"/>
            <a:ext cx="289332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বাঘ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137778" y="3480179"/>
            <a:ext cx="289332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চেয়ার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12493" y="6054944"/>
            <a:ext cx="289332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বিড়াল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591924" y="6035721"/>
            <a:ext cx="289332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বাটি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54" y="1196679"/>
            <a:ext cx="4071694" cy="23765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953" y="3945453"/>
            <a:ext cx="4018977" cy="21333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14" name="Group 13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15" name="Rectangle 14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alf Frame 15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86744" y="321972"/>
            <a:ext cx="11745532" cy="617522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1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3040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75212"/>
            <a:ext cx="9144000" cy="1992573"/>
          </a:xfr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smtClean="0">
                <a:latin typeface="NikoshBAN" panose="02000000000000000000" pitchFamily="2" charset="0"/>
                <a:cs typeface="NikoshBAN" panose="02000000000000000000" pitchFamily="2" charset="0"/>
              </a:rPr>
              <a:t>জড়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জীবের মধ্যে পার্থক্য লিখ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7" name="Rectangle 6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2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644691"/>
            <a:ext cx="9144000" cy="911153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2198" y="2005250"/>
            <a:ext cx="9171296" cy="778893"/>
          </a:xfr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 ও জীবের মধ্যে পার্থক্য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3139" y="2961564"/>
            <a:ext cx="4503762" cy="18466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dirty="0" smtClean="0"/>
              <a:t>জীব খাদ্য গ্রহণ করে।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dirty="0" smtClean="0"/>
              <a:t>জীব বংশ বিস্তার করে।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dirty="0" smtClean="0"/>
              <a:t>জীব চলাফিরা করে।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32561" y="2975213"/>
            <a:ext cx="4394579" cy="181588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জড় খাদ্য গ্রহণ করে না।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জড় বংশ বিস্তার করে না।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জড় চলাফিরা করে না।</a:t>
            </a:r>
          </a:p>
          <a:p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9" name="Rectangle 8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alf Frame 9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1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19368" y="433887"/>
            <a:ext cx="9359362" cy="965745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5" y="4056845"/>
            <a:ext cx="4453042" cy="216891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99" y="1472283"/>
            <a:ext cx="3289120" cy="2133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39" y="1622738"/>
            <a:ext cx="3755736" cy="19833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75" y="3909909"/>
            <a:ext cx="4240726" cy="216891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11" name="Rectangle 10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alf Frame 11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9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44" y="3662683"/>
            <a:ext cx="4930419" cy="24161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3" y="3707620"/>
            <a:ext cx="4845340" cy="22037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75" y="1213802"/>
            <a:ext cx="4937688" cy="21333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3" y="1110393"/>
            <a:ext cx="4845340" cy="23314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9" name="Group 8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10" name="Rectangle 9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03052" y="536666"/>
            <a:ext cx="4662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</a:rPr>
              <a:t>নিচের  ছবি গুলো দেখ এবং চিন্তা কর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8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53" y="822112"/>
            <a:ext cx="9144000" cy="1006688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দলিয়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1253" y="2483893"/>
            <a:ext cx="9153099" cy="1269241"/>
          </a:xfrm>
          <a:blipFill>
            <a:blip r:embed="rId3"/>
            <a:tile tx="0" ty="0" sx="100000" sy="100000" flip="none" algn="tl"/>
          </a:blipFill>
          <a:ln w="38100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জীবের কি কি বৈশিষ্ট্য আছে তা উল্লেখ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5" name="Rectangle 4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245" y="2136339"/>
            <a:ext cx="111144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চলনঃ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জীব নিজের ইচ্ছায় নড়াচড়া করতে পারে।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পুষ্টিঃ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জীবই খাদ্য গ্রহণ করে জীবন ধারণ করে।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প্রজননঃ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জীবই বংশবৃদ্ধি করতে পারে।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রেচনঃ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 তার দেহে উৎপাদিত বর্জ্য পদার্থ বাইরে বের করে দেয়।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অনুভূতিঃ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জীবই নিজেকে বাঁধ দিলে তা অনুভব করে।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শ্বাস-প্রশ্বাসঃ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 জন্মের পর থেকে মৃত্যুর আগ পর্যন্ত শ্বাস গ্রহণ ও ত্যাগ করে।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বৃদ্ধিঃ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জীবই জন্মের পর থেকেই ধীরে ধীরে বৃদ্ধি পেতে থাকে।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78974" y="502278"/>
            <a:ext cx="6890197" cy="862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/>
              <a:t>সমাধান </a:t>
            </a:r>
            <a:endParaRPr lang="en-US" sz="5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5" name="Rectangle 4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0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14777" y="577265"/>
            <a:ext cx="9089466" cy="720632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14776" y="1705003"/>
            <a:ext cx="9089467" cy="1092788"/>
          </a:xfr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dirty="0" smtClean="0"/>
              <a:t>কোনটি প্রণী?</a:t>
            </a:r>
            <a:endParaRPr lang="en-US" sz="6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910823" y="3398287"/>
            <a:ext cx="10757436" cy="450374"/>
            <a:chOff x="191070" y="3807727"/>
            <a:chExt cx="11696129" cy="450374"/>
          </a:xfrm>
        </p:grpSpPr>
        <p:sp>
          <p:nvSpPr>
            <p:cNvPr id="6" name="Oval 5"/>
            <p:cNvSpPr/>
            <p:nvPr/>
          </p:nvSpPr>
          <p:spPr>
            <a:xfrm>
              <a:off x="191070" y="3807727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ক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302760" y="3862317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খ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264323" y="3916908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গ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9157649" y="3889613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ঘ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1570" y="3821373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তালগাছ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62317" y="3875965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আমগাছ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10232" y="3875965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জামগাছ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48967" y="3835021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মশা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Subtitle 4"/>
          <p:cNvSpPr txBox="1">
            <a:spLocks/>
          </p:cNvSpPr>
          <p:nvPr/>
        </p:nvSpPr>
        <p:spPr>
          <a:xfrm>
            <a:off x="1463129" y="4379960"/>
            <a:ext cx="9141114" cy="7729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dirty="0" smtClean="0"/>
              <a:t>কোনটি জড় বস্তু?</a:t>
            </a:r>
            <a:endParaRPr lang="en-US" sz="6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232793" y="5973488"/>
            <a:ext cx="9644129" cy="450374"/>
            <a:chOff x="191070" y="3807727"/>
            <a:chExt cx="11010634" cy="450374"/>
          </a:xfrm>
        </p:grpSpPr>
        <p:sp>
          <p:nvSpPr>
            <p:cNvPr id="17" name="Oval 16"/>
            <p:cNvSpPr/>
            <p:nvPr/>
          </p:nvSpPr>
          <p:spPr>
            <a:xfrm>
              <a:off x="191070" y="3807727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ক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302760" y="3862317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খ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264323" y="3916908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গ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9157649" y="3889613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ঘ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91570" y="3821373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গরু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62317" y="3875965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ঘোড়া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10232" y="3875965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টেবিল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648967" y="3835021"/>
              <a:ext cx="1552737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ছাগল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Oval 24"/>
          <p:cNvSpPr/>
          <p:nvPr/>
        </p:nvSpPr>
        <p:spPr>
          <a:xfrm>
            <a:off x="6494427" y="6082669"/>
            <a:ext cx="354842" cy="327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130352" y="3493827"/>
            <a:ext cx="354842" cy="327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90151" y="242889"/>
            <a:ext cx="11938716" cy="6365383"/>
            <a:chOff x="90152" y="228600"/>
            <a:chExt cx="11938716" cy="6365383"/>
          </a:xfrm>
        </p:grpSpPr>
        <p:sp>
          <p:nvSpPr>
            <p:cNvPr id="28" name="Rectangle 27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Half Frame 28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/>
          </p:nvSpPr>
          <p:spPr>
            <a:xfrm rot="16200000">
              <a:off x="127158" y="5582215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32794" y="548640"/>
            <a:ext cx="9982558" cy="829784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Sketc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txBody>
          <a:bodyPr>
            <a:normAutofit fontScale="90000"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 জীব 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4023" y="3602038"/>
            <a:ext cx="11382233" cy="885556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Sketc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09033" y="5459104"/>
            <a:ext cx="9842533" cy="700921"/>
            <a:chOff x="150120" y="5459104"/>
            <a:chExt cx="11887207" cy="700921"/>
          </a:xfrm>
        </p:grpSpPr>
        <p:grpSp>
          <p:nvGrpSpPr>
            <p:cNvPr id="2" name="Group 1"/>
            <p:cNvGrpSpPr/>
            <p:nvPr/>
          </p:nvGrpSpPr>
          <p:grpSpPr>
            <a:xfrm>
              <a:off x="150120" y="5459104"/>
              <a:ext cx="2961564" cy="646331"/>
              <a:chOff x="491320" y="5459104"/>
              <a:chExt cx="2961564" cy="64633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64525" y="5459104"/>
                <a:ext cx="2388359" cy="646331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i</a:t>
                </a:r>
                <a:r>
                  <a:rPr lang="en-US" sz="2800" dirty="0" smtClean="0"/>
                  <a:t>  ,</a:t>
                </a:r>
                <a:r>
                  <a:rPr lang="bn-IN" sz="2800" dirty="0" smtClean="0"/>
                  <a:t> </a:t>
                </a:r>
                <a:r>
                  <a:rPr lang="en-US" sz="3600" dirty="0" smtClean="0"/>
                  <a:t>ii</a:t>
                </a:r>
                <a:endParaRPr lang="en-US" sz="3600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91320" y="5595582"/>
                <a:ext cx="395784" cy="4367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>
                    <a:solidFill>
                      <a:schemeClr val="tx1"/>
                    </a:solidFill>
                  </a:rPr>
                  <a:t>ক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193569" y="5472752"/>
              <a:ext cx="2961564" cy="646331"/>
              <a:chOff x="491320" y="5459104"/>
              <a:chExt cx="2961564" cy="64633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064525" y="5459104"/>
                <a:ext cx="2388359" cy="646331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i</a:t>
                </a:r>
                <a:r>
                  <a:rPr lang="en-US" sz="2800" dirty="0" smtClean="0"/>
                  <a:t>  ,</a:t>
                </a:r>
                <a:r>
                  <a:rPr lang="bn-IN" sz="2800" dirty="0" smtClean="0"/>
                  <a:t> </a:t>
                </a:r>
                <a:r>
                  <a:rPr lang="en-US" sz="3600" dirty="0" smtClean="0"/>
                  <a:t>iii</a:t>
                </a:r>
                <a:endParaRPr lang="en-US" sz="3600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91320" y="5595582"/>
                <a:ext cx="395784" cy="4367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>
                    <a:solidFill>
                      <a:schemeClr val="tx1"/>
                    </a:solidFill>
                  </a:rPr>
                  <a:t>ক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223370" y="5500047"/>
              <a:ext cx="2961564" cy="646331"/>
              <a:chOff x="491320" y="5459104"/>
              <a:chExt cx="2961564" cy="64633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064525" y="5459104"/>
                <a:ext cx="2388359" cy="646331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ii</a:t>
                </a:r>
                <a:r>
                  <a:rPr lang="en-US" sz="2800" dirty="0" smtClean="0"/>
                  <a:t>  ,</a:t>
                </a:r>
                <a:r>
                  <a:rPr lang="bn-IN" sz="2800" dirty="0" smtClean="0"/>
                  <a:t> </a:t>
                </a:r>
                <a:r>
                  <a:rPr lang="en-US" sz="3600" dirty="0" smtClean="0"/>
                  <a:t>iii</a:t>
                </a:r>
                <a:endParaRPr lang="en-US" sz="3600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91320" y="5595582"/>
                <a:ext cx="395784" cy="4367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>
                    <a:solidFill>
                      <a:schemeClr val="tx1"/>
                    </a:solidFill>
                  </a:rPr>
                  <a:t>ক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66820" y="5513694"/>
              <a:ext cx="2770507" cy="646331"/>
              <a:chOff x="491320" y="5459104"/>
              <a:chExt cx="2961566" cy="64633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872008" y="5459104"/>
                <a:ext cx="2580878" cy="646331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i</a:t>
                </a:r>
                <a:r>
                  <a:rPr lang="en-US" sz="2800" dirty="0" smtClean="0"/>
                  <a:t>  ,</a:t>
                </a:r>
                <a:r>
                  <a:rPr lang="bn-IN" sz="2800" dirty="0" smtClean="0"/>
                  <a:t> </a:t>
                </a:r>
                <a:r>
                  <a:rPr lang="en-US" sz="3600" dirty="0" smtClean="0"/>
                  <a:t>ii , iii</a:t>
                </a:r>
                <a:endParaRPr lang="en-US" sz="3600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91320" y="5595582"/>
                <a:ext cx="395784" cy="4367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>
                    <a:solidFill>
                      <a:schemeClr val="tx1"/>
                    </a:solidFill>
                  </a:rPr>
                  <a:t>ক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36731" y="2019868"/>
            <a:ext cx="11300343" cy="700922"/>
            <a:chOff x="436731" y="2019868"/>
            <a:chExt cx="11300343" cy="700922"/>
          </a:xfrm>
        </p:grpSpPr>
        <p:sp>
          <p:nvSpPr>
            <p:cNvPr id="8" name="TextBox 7"/>
            <p:cNvSpPr txBox="1"/>
            <p:nvPr/>
          </p:nvSpPr>
          <p:spPr>
            <a:xfrm>
              <a:off x="4599298" y="2074459"/>
              <a:ext cx="3070746" cy="646331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 smtClean="0"/>
                <a:t>(</a:t>
              </a:r>
              <a:r>
                <a:rPr lang="en-US" sz="3600" dirty="0" smtClean="0"/>
                <a:t>i</a:t>
              </a:r>
              <a:r>
                <a:rPr lang="en-US" sz="3600" dirty="0"/>
                <a:t>i</a:t>
              </a:r>
              <a:r>
                <a:rPr lang="en-US" sz="3600" dirty="0" smtClean="0"/>
                <a:t>)  </a:t>
              </a:r>
              <a:r>
                <a:rPr lang="bn-IN" sz="3600" dirty="0" smtClean="0"/>
                <a:t>  উদ্ভিদ</a:t>
              </a:r>
              <a:endParaRPr lang="en-US" sz="3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666328" y="2047164"/>
              <a:ext cx="3070746" cy="646331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 smtClean="0"/>
                <a:t>(</a:t>
              </a:r>
              <a:r>
                <a:rPr lang="en-US" sz="3600" dirty="0" smtClean="0"/>
                <a:t>iii)  </a:t>
              </a:r>
              <a:r>
                <a:rPr lang="bn-IN" sz="3600" dirty="0" smtClean="0"/>
                <a:t>  টেবিল</a:t>
              </a:r>
              <a:endParaRPr lang="en-US" sz="3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6731" y="2019868"/>
              <a:ext cx="3070746" cy="646331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 smtClean="0"/>
                <a:t>(</a:t>
              </a:r>
              <a:r>
                <a:rPr lang="en-US" sz="3600" dirty="0" smtClean="0"/>
                <a:t>i)  </a:t>
              </a:r>
              <a:r>
                <a:rPr lang="bn-IN" sz="3600" dirty="0" smtClean="0"/>
                <a:t>  মানুষ</a:t>
              </a:r>
              <a:endParaRPr lang="en-US" sz="3600" dirty="0"/>
            </a:p>
          </p:txBody>
        </p:sp>
      </p:grpSp>
      <p:sp>
        <p:nvSpPr>
          <p:cNvPr id="21" name="Oval 20"/>
          <p:cNvSpPr/>
          <p:nvPr/>
        </p:nvSpPr>
        <p:spPr>
          <a:xfrm>
            <a:off x="854070" y="5619367"/>
            <a:ext cx="382137" cy="423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23" name="Rectangle 22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Half Frame 23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Half Frame 26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3046" y="2643187"/>
            <a:ext cx="75346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আশরাফউজ্জামান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(ICT)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টাংগাইল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মোবাইলঃ01718-903541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E-mail</a:t>
            </a:r>
            <a:r>
              <a:rPr lang="en-US" sz="3600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en-US" sz="3600" dirty="0" smtClean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lmcs154114@gmail.com</a:t>
            </a:r>
            <a:endParaRPr lang="en-US" sz="3000" dirty="0">
              <a:solidFill>
                <a:srgbClr val="7030A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57975" y="524497"/>
            <a:ext cx="7076049" cy="9003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10" name="Rectangle 9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688" y="2123102"/>
            <a:ext cx="3120109" cy="312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0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752" y="1122363"/>
            <a:ext cx="10768084" cy="1361530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602039"/>
            <a:ext cx="10754436" cy="1311156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আংগীনা থেকে একটি উদ্ভীদ সংগ্রহ কর এবং এর মধ্যে জীবের কি কি বৈশিষ্ট্য আছে তার একটি পোষ্টার তৈরি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7" name="Rectangle 6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9684" y="1122363"/>
            <a:ext cx="10849970" cy="1197756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2" y="2704563"/>
            <a:ext cx="8731876" cy="357690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7" name="Rectangle 6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0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5306" y="726578"/>
            <a:ext cx="10856891" cy="1211404"/>
          </a:xfr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5306" y="2279175"/>
            <a:ext cx="10856891" cy="3748138"/>
          </a:xfr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  বিজ্ঞান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 ৬ষ্ঠ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পাট- 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7" name="Rectangle 6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7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5825" y="502276"/>
            <a:ext cx="9787229" cy="821557"/>
          </a:xfr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657" y="1401392"/>
            <a:ext cx="4373397" cy="20448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84" y="4080678"/>
            <a:ext cx="4367283" cy="19630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964" y="3861002"/>
            <a:ext cx="4367284" cy="22791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968084" y="6009872"/>
            <a:ext cx="4419205" cy="40011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পাখি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738886" y="3472703"/>
            <a:ext cx="4384168" cy="40011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টেবিল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646020" y="5909016"/>
            <a:ext cx="4449172" cy="40011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মানুষ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98" y="1423594"/>
            <a:ext cx="4476466" cy="22215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910823" y="3680568"/>
            <a:ext cx="4476466" cy="40011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/>
              <a:t> গাছ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17" name="Rectangle 16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alf Frame 17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Half Frame 20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8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80" y="1107583"/>
            <a:ext cx="8757634" cy="5286777"/>
          </a:xfrm>
          <a:prstGeom prst="rect">
            <a:avLst/>
          </a:prstGeom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1848831" y="412124"/>
            <a:ext cx="8750483" cy="89135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5" name="Rectangle 4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6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46975" y="2060812"/>
            <a:ext cx="10715222" cy="3466972"/>
          </a:xfrm>
          <a:solidFill>
            <a:srgbClr val="00FF99">
              <a:alpha val="47000"/>
            </a:srgbClr>
          </a:solidFill>
          <a:ln w="5715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endParaRPr lang="bn-IN" sz="9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জীবের বৈশিষ্ট্য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3944" y="726578"/>
            <a:ext cx="10818253" cy="842915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6" name="Rectangle 5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Half Frame 6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5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8990" y="726578"/>
            <a:ext cx="10067499" cy="842915"/>
          </a:xfr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09342" y="2729552"/>
            <a:ext cx="10167581" cy="2497540"/>
          </a:xfr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600" dirty="0" smtClean="0"/>
              <a:t>জীব কাকে বলে তা বলতে পারবে।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600" dirty="0" smtClean="0"/>
              <a:t>জীব ও জড়ের মধে পার্থক্য করতে পারবে।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600" dirty="0" smtClean="0"/>
              <a:t>জীবের প্রধান বৈশিষ্ট্য ব্যাখা করতে পারবে। </a:t>
            </a:r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82639" y="1869743"/>
            <a:ext cx="724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এই পাঠ শেষে শিক্ষার্থীরা--</a:t>
            </a: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8" name="Rectangle 7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alf Frame 8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3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32794" y="618185"/>
            <a:ext cx="9340762" cy="828477"/>
          </a:xfrm>
          <a:blipFill>
            <a:blip r:embed="rId2"/>
            <a:tile tx="0" ty="0" sx="100000" sy="100000" flip="none" algn="tl"/>
          </a:blip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631" y="1642963"/>
            <a:ext cx="38100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81" y="1715171"/>
            <a:ext cx="2309812" cy="21098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99" y="3825026"/>
            <a:ext cx="2090594" cy="22644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631" y="4000500"/>
            <a:ext cx="3810000" cy="23938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857" y="1642963"/>
            <a:ext cx="2019300" cy="274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032" y="4347828"/>
            <a:ext cx="2143125" cy="192418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14" name="Rectangle 13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Half Frame 14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6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343" y="1122363"/>
            <a:ext cx="10235822" cy="1092200"/>
          </a:xfr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39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IN" sz="539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     </a:t>
            </a:r>
            <a:endParaRPr lang="en-US" sz="539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6287" y="3144838"/>
            <a:ext cx="10167582" cy="1451796"/>
          </a:xfrm>
          <a:blipFill>
            <a:blip r:embed="rId3"/>
            <a:tile tx="0" ty="0" sx="100000" sy="100000" flip="none" algn="tl"/>
          </a:blipFill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0" indent="-1143000" algn="ctr">
              <a:buFont typeface="Wingdings" panose="05000000000000000000" pitchFamily="2" charset="2"/>
              <a:buChar char="v"/>
            </a:pPr>
            <a:r>
              <a:rPr lang="bn-IN" sz="9329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কাকে বলে?</a:t>
            </a:r>
            <a:endParaRPr lang="en-US" sz="18752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152" y="228600"/>
            <a:ext cx="11938716" cy="6365383"/>
            <a:chOff x="90152" y="228600"/>
            <a:chExt cx="11938716" cy="6365383"/>
          </a:xfrm>
        </p:grpSpPr>
        <p:sp>
          <p:nvSpPr>
            <p:cNvPr id="5" name="Rectangle 4"/>
            <p:cNvSpPr/>
            <p:nvPr/>
          </p:nvSpPr>
          <p:spPr>
            <a:xfrm>
              <a:off x="90152" y="228600"/>
              <a:ext cx="11938716" cy="6365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279757" y="412124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11054366" y="573111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10876923" y="5763296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118772" y="5602309"/>
              <a:ext cx="953037" cy="631064"/>
            </a:xfrm>
            <a:prstGeom prst="halfFram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93183" y="334851"/>
            <a:ext cx="11745532" cy="61432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365</Words>
  <Application>Microsoft Office PowerPoint</Application>
  <PresentationFormat>Widescreen</PresentationFormat>
  <Paragraphs>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AngsanaUPC</vt:lpstr>
      <vt:lpstr>Arial</vt:lpstr>
      <vt:lpstr>Calibri</vt:lpstr>
      <vt:lpstr>NikoshBAN</vt:lpstr>
      <vt:lpstr>Wingdings</vt:lpstr>
      <vt:lpstr>Office Theme</vt:lpstr>
      <vt:lpstr>PowerPoint Presentation</vt:lpstr>
      <vt:lpstr>                         শিক্ষক পরিচিতি</vt:lpstr>
      <vt:lpstr>পাঠ পরিচিতি</vt:lpstr>
      <vt:lpstr>নিচের ছবিগুলো দেখ ও চিন্তা কর</vt:lpstr>
      <vt:lpstr>PowerPoint Presentation</vt:lpstr>
      <vt:lpstr>আজকের পাঠ</vt:lpstr>
      <vt:lpstr>শিখনফল</vt:lpstr>
      <vt:lpstr>নিচের ছবিগুলো দেখ ও চিন্তা কর </vt:lpstr>
      <vt:lpstr>একক কাজ      </vt:lpstr>
      <vt:lpstr>সমাধান</vt:lpstr>
      <vt:lpstr>   নিচের ছবিগুলো দেখ ও চিন্তা কর</vt:lpstr>
      <vt:lpstr>জোড়ায় কাজ</vt:lpstr>
      <vt:lpstr>সমাধান</vt:lpstr>
      <vt:lpstr>নিচের ছবিগুলো দেখ ও চিন্তা কর</vt:lpstr>
      <vt:lpstr>PowerPoint Presentation</vt:lpstr>
      <vt:lpstr>দলিয় কাজ</vt:lpstr>
      <vt:lpstr>PowerPoint Presentation</vt:lpstr>
      <vt:lpstr>মূল্যায়ন</vt:lpstr>
      <vt:lpstr>কোনটি জীব -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ariful islam</dc:title>
  <dc:creator>Ariful</dc:creator>
  <cp:lastModifiedBy>It soul</cp:lastModifiedBy>
  <cp:revision>44</cp:revision>
  <dcterms:created xsi:type="dcterms:W3CDTF">2016-01-12T15:42:38Z</dcterms:created>
  <dcterms:modified xsi:type="dcterms:W3CDTF">2020-02-02T09:29:09Z</dcterms:modified>
</cp:coreProperties>
</file>