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4" r:id="rId3"/>
    <p:sldId id="258" r:id="rId4"/>
    <p:sldId id="259" r:id="rId5"/>
    <p:sldId id="261" r:id="rId6"/>
    <p:sldId id="260" r:id="rId7"/>
    <p:sldId id="273" r:id="rId8"/>
    <p:sldId id="262" r:id="rId9"/>
    <p:sldId id="265" r:id="rId10"/>
    <p:sldId id="263" r:id="rId11"/>
    <p:sldId id="270" r:id="rId12"/>
    <p:sldId id="271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89698" autoAdjust="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F0168-30A4-47D0-B8E5-4E0B4D4560A7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030F6-7357-41A4-BB95-FD9CBC57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27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030F6-7357-41A4-BB95-FD9CBC57C9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99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030F6-7357-41A4-BB95-FD9CBC57C9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08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030F6-7357-41A4-BB95-FD9CBC57C9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1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030F6-7357-41A4-BB95-FD9CBC57C9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71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030F6-7357-41A4-BB95-FD9CBC57C912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843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bdulmalek1972p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3"/>
          <p:cNvSpPr txBox="1"/>
          <p:nvPr/>
        </p:nvSpPr>
        <p:spPr>
          <a:xfrm>
            <a:off x="990600" y="2057400"/>
            <a:ext cx="7135348" cy="848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5906"/>
              </a:lnSpc>
              <a:defRPr/>
            </a:pPr>
            <a:r>
              <a:rPr lang="en-US" sz="6188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</a:t>
            </a:r>
            <a:r>
              <a:rPr lang="bn-BD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মিডিয়া</a:t>
            </a:r>
            <a:r>
              <a:rPr lang="en-US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188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188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6188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063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bn-IN" sz="5063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</a:t>
            </a:r>
            <a:endParaRPr lang="bn-IN" sz="8250" b="1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6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32"/>
          <a:stretch/>
        </p:blipFill>
        <p:spPr>
          <a:xfrm rot="16200000">
            <a:off x="1897951" y="1936047"/>
            <a:ext cx="3062110" cy="17525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52707" y="44958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অনৈচ্ছিক</a:t>
            </a:r>
            <a:r>
              <a:rPr lang="bn-BD" sz="1400" dirty="0" smtClean="0"/>
              <a:t> </a:t>
            </a:r>
            <a:r>
              <a:rPr lang="bn-BD" sz="2000" dirty="0" smtClean="0"/>
              <a:t>পেশি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533400"/>
            <a:ext cx="434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পেশির সংকোচন প্রসারন প্রণীর ইচ্ছাধীন নয়।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কোষ গুলো মাকু আকৃতির।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733800" y="3733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38600" y="3657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নিউক্লিয়াস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02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9" r="62816"/>
          <a:stretch/>
        </p:blipFill>
        <p:spPr>
          <a:xfrm>
            <a:off x="1357569" y="2441042"/>
            <a:ext cx="1152011" cy="203608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00494" y="3276602"/>
            <a:ext cx="8427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09800" y="3733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43200" y="1066800"/>
            <a:ext cx="62484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হৃদপেশি মেরুদন্ডী প্রাণীদের এক বিশেষ ধরনের অনৈচ্ছিক পেশি। কোষ গুলো দেখতে অনেকটা ঐচ্ছিক পেশির মত।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667000" y="244858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/>
              <a:t>নিউক্লিয়াস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667000" y="31358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সারকোলেমা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38425" y="38055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/>
              <a:t>ই</a:t>
            </a:r>
            <a:r>
              <a:rPr lang="bn-BD" sz="2000" dirty="0" smtClean="0"/>
              <a:t>ন্টারক্যালেটেড</a:t>
            </a:r>
            <a:r>
              <a:rPr lang="bn-BD" sz="2400" dirty="0" smtClean="0"/>
              <a:t> ডিক্স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1600200" y="4448552"/>
            <a:ext cx="2955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হৃদপেশি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282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/>
      <p:bldP spid="20" grpId="0"/>
      <p:bldP spid="24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5240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</a:rPr>
              <a:t>   </a:t>
            </a:r>
            <a:r>
              <a:rPr lang="bn-BD" sz="4000" dirty="0" smtClean="0"/>
              <a:t>দলীয় কাজ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8194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prstClr val="black"/>
                </a:solidFill>
              </a:rPr>
              <a:t>তিন প্রকার টিস্যুর মধ্যে কী কী সাদৃশ্য ও  বৈসাদৃশ্য আছে লিখ ।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1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543800" cy="32766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bn-BD" sz="4000" dirty="0" smtClean="0"/>
              <a:t>মূল্যায়ন</a:t>
            </a: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bn-BD" sz="4000" dirty="0" smtClean="0"/>
              <a:t/>
            </a:r>
            <a:br>
              <a:rPr lang="bn-BD" sz="4000" dirty="0" smtClean="0"/>
            </a:br>
            <a:r>
              <a:rPr lang="bn-BD" sz="2700" dirty="0" smtClean="0"/>
              <a:t>১</a:t>
            </a:r>
            <a:r>
              <a:rPr lang="en-US" sz="3100" dirty="0" smtClean="0"/>
              <a:t>.</a:t>
            </a:r>
            <a:r>
              <a:rPr lang="bn-BD" sz="2700" dirty="0" smtClean="0"/>
              <a:t>কোন পেশি প্রাণীর ইচ্ছানুযায়ী প্রসারিত হয়</a:t>
            </a:r>
            <a:r>
              <a:rPr lang="en-US" sz="2700" dirty="0" smtClean="0"/>
              <a:t>?</a:t>
            </a:r>
            <a:br>
              <a:rPr lang="en-US" sz="2700" dirty="0" smtClean="0"/>
            </a:br>
            <a:r>
              <a:rPr lang="bn-BD" sz="2700" dirty="0" smtClean="0"/>
              <a:t>২</a:t>
            </a:r>
            <a:r>
              <a:rPr lang="en-US" sz="2700" dirty="0" smtClean="0"/>
              <a:t>.</a:t>
            </a:r>
            <a:r>
              <a:rPr lang="bn-BD" sz="2700" dirty="0" smtClean="0"/>
              <a:t>মেরুদন্ডী প্রাণীদের বিশেষ ধরনের পেশির নাম কী?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41555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0"/>
            <a:ext cx="4343400" cy="914400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>বাড়ির কাজ</a:t>
            </a:r>
            <a:br>
              <a:rPr lang="bn-BD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3200400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বিভিন্ন প্রকার টিস্যুর চিহ্নিত চিত্র অংকন কর 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430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67000" y="1447800"/>
            <a:ext cx="4648200" cy="1219200"/>
          </a:xfrm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00B0F0"/>
                </a:solidFill>
              </a:rPr>
              <a:t>ধন্যবাদ</a:t>
            </a:r>
            <a:endParaRPr lang="en-US" sz="6000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31" r="1772" b="-1"/>
          <a:stretch/>
        </p:blipFill>
        <p:spPr>
          <a:xfrm>
            <a:off x="2438400" y="2743200"/>
            <a:ext cx="5473414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5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69075" y="18288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bn-BD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03820" y="643943"/>
            <a:ext cx="2228044" cy="10818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5013" y="3864907"/>
            <a:ext cx="38489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600" dirty="0" err="1" smtClean="0">
                <a:solidFill>
                  <a:srgbClr val="00B050"/>
                </a:solidFill>
                <a:latin typeface="Nikosh" pitchFamily="2" charset="0"/>
                <a:cs typeface="NikoshBAN" panose="02000000000000000000" pitchFamily="2" charset="0"/>
              </a:rPr>
              <a:t>নবম</a:t>
            </a:r>
            <a:endParaRPr lang="en-US" sz="3600" dirty="0" smtClean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600" dirty="0" err="1" smtClean="0">
                <a:solidFill>
                  <a:srgbClr val="00B050"/>
                </a:solidFill>
                <a:latin typeface="Nikosh" pitchFamily="2" charset="0"/>
                <a:cs typeface="NikoshBAN" panose="02000000000000000000" pitchFamily="2" charset="0"/>
              </a:rPr>
              <a:t>জীব</a:t>
            </a:r>
            <a:r>
              <a:rPr lang="en-US" sz="3600" dirty="0" smtClean="0">
                <a:solidFill>
                  <a:srgbClr val="00B050"/>
                </a:solidFill>
                <a:latin typeface="Nikosh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" pitchFamily="2" charset="0"/>
                <a:cs typeface="NikoshBAN" panose="02000000000000000000" pitchFamily="2" charset="0"/>
              </a:rPr>
              <a:t>বিজ্ঞান</a:t>
            </a:r>
            <a:endParaRPr lang="en-US" sz="36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endPara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2345035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1299" y="3429000"/>
            <a:ext cx="5867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মালেক</a:t>
            </a:r>
            <a:endParaRPr lang="en-US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মাজেদ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একাডেমী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পাংশা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রাজবাড়ী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০১৭১৭-০০২১৫১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abdulmalek1972p@gmail.com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Website: www.teachersnews24.com</a:t>
            </a:r>
            <a:endParaRPr lang="bn-BD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 descr="C:\Users\H\Desktop\Malek-Photo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456788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09800" y="381000"/>
            <a:ext cx="434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</a:rPr>
              <a:t>পরিচিতি</a:t>
            </a:r>
            <a:endParaRPr lang="en-US" sz="6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7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688598"/>
            <a:ext cx="1851748" cy="23203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211" y="1250198"/>
            <a:ext cx="4267200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561" y="4408796"/>
            <a:ext cx="27977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71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449762"/>
          </a:xfrm>
        </p:spPr>
        <p:txBody>
          <a:bodyPr>
            <a:normAutofit/>
          </a:bodyPr>
          <a:lstStyle/>
          <a:p>
            <a:r>
              <a:rPr lang="bn-BD" sz="8000" dirty="0" smtClean="0"/>
              <a:t>মানব টিস্যু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4956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7315200" cy="3810000"/>
          </a:xfrm>
        </p:spPr>
        <p:txBody>
          <a:bodyPr>
            <a:normAutofit/>
          </a:bodyPr>
          <a:lstStyle/>
          <a:p>
            <a:pPr algn="l"/>
            <a:r>
              <a:rPr lang="bn-BD" sz="53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 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...</a:t>
            </a:r>
            <a:b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 কী বলতে পারবে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পেশি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টিস্যুর শ্রেণী বিভাগ করতে পারবে।</a:t>
            </a:r>
            <a:b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 টিস্যুর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শ্লেষণ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32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81200"/>
            <a:ext cx="6781800" cy="2667000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ভ্রুনের মেসোডার্ম থেকে তৈরী সংকোচন প্রসারনশীল বিশেষ ধরনের টিস্যুকে পেশি টিস্যু বলে।</a:t>
            </a:r>
            <a:b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94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216" r="78991" b="2936"/>
          <a:stretch/>
        </p:blipFill>
        <p:spPr>
          <a:xfrm>
            <a:off x="698967" y="1905000"/>
            <a:ext cx="1447801" cy="25191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0367" y="4582214"/>
            <a:ext cx="1676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ঐচ্ছিক পেশি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14478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পেশি টিস্যু তিন প্রকার। যথা-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37" t="1932" r="42963" b="5409"/>
          <a:stretch/>
        </p:blipFill>
        <p:spPr>
          <a:xfrm>
            <a:off x="3632859" y="2271218"/>
            <a:ext cx="1415200" cy="21529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05200" y="4725336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অনৈচ্ছিক পেশি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1" t="-5257" r="15074" b="-1"/>
          <a:stretch/>
        </p:blipFill>
        <p:spPr>
          <a:xfrm>
            <a:off x="6939318" y="2694953"/>
            <a:ext cx="947382" cy="206183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58000" y="4782269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হৃদপেশি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885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46" b="4768"/>
          <a:stretch/>
        </p:blipFill>
        <p:spPr>
          <a:xfrm>
            <a:off x="2521194" y="2514600"/>
            <a:ext cx="1358411" cy="25434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62135" y="5019463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ঐচ্ছিক পেশি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529861" y="25146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2221" y="1219200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ঐচ্ছিক পেশি প্রাণীর ইচ্ছানুযায়ী সংকোচিত বা প্রসারিত হয় ।</a:t>
            </a:r>
          </a:p>
          <a:p>
            <a:r>
              <a:rPr lang="bn-BD" sz="2000" dirty="0" smtClean="0"/>
              <a:t>এদের একাধিক নিউক্লিয়াস থাকে।</a:t>
            </a:r>
            <a:endParaRPr lang="en-US" sz="2000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860555" y="2816675"/>
            <a:ext cx="6256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50928" y="2681092"/>
            <a:ext cx="277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50"/>
                </a:solidFill>
              </a:rPr>
              <a:t>নিক্লিয়াস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647985" y="3295157"/>
            <a:ext cx="8029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09985" y="3142757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F0"/>
                </a:solidFill>
              </a:rPr>
              <a:t>অনুপ্রস্থ রেখা</a:t>
            </a:r>
            <a:endParaRPr lang="en-US" sz="2400" dirty="0">
              <a:solidFill>
                <a:srgbClr val="00B0F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809785" y="4209557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638585" y="3914937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70C0"/>
                </a:solidFill>
              </a:rPr>
              <a:t>সারকোলেমা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0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23" grpId="0"/>
      <p:bldP spid="27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47800"/>
            <a:ext cx="7620000" cy="3962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62200" y="762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যেমন -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257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143</Words>
  <Application>Microsoft Office PowerPoint</Application>
  <PresentationFormat>On-screen Show (4:3)</PresentationFormat>
  <Paragraphs>58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মানব টিস্যু</vt:lpstr>
      <vt:lpstr>শিখনফল এ পাঠে শিক্ষার্থীরা ... 1।  পেশি টিস্যু কী বলতে পারবে । 2।  পেশি টিস্যুর শ্রেণী বিভাগ করতে পারবে। ৩।  বিভিন্ন প্রকার টিস্যুর বিশ্লেষণ করতে পারবে।</vt:lpstr>
      <vt:lpstr> ভ্রুনের মেসোডার্ম থেকে তৈরী সংকোচন প্রসারনশীল বিশেষ ধরনের টিস্যুকে পেশি টিস্যু বলে।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মূল্যায়ন  ১.কোন পেশি প্রাণীর ইচ্ছানুযায়ী প্রসারিত হয়? ২.মেরুদন্ডী প্রাণীদের বিশেষ ধরনের পেশির নাম কী?</vt:lpstr>
      <vt:lpstr>বাড়ির কাজ 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ismail - [2010]</cp:lastModifiedBy>
  <cp:revision>172</cp:revision>
  <dcterms:created xsi:type="dcterms:W3CDTF">2006-08-16T00:00:00Z</dcterms:created>
  <dcterms:modified xsi:type="dcterms:W3CDTF">2020-01-28T16:29:20Z</dcterms:modified>
</cp:coreProperties>
</file>