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7"/>
  </p:notesMasterIdLst>
  <p:sldIdLst>
    <p:sldId id="575" r:id="rId2"/>
    <p:sldId id="611" r:id="rId3"/>
    <p:sldId id="599" r:id="rId4"/>
    <p:sldId id="576" r:id="rId5"/>
    <p:sldId id="613" r:id="rId6"/>
    <p:sldId id="602" r:id="rId7"/>
    <p:sldId id="601" r:id="rId8"/>
    <p:sldId id="596" r:id="rId9"/>
    <p:sldId id="583" r:id="rId10"/>
    <p:sldId id="584" r:id="rId11"/>
    <p:sldId id="585" r:id="rId12"/>
    <p:sldId id="586" r:id="rId13"/>
    <p:sldId id="562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64" r:id="rId22"/>
    <p:sldId id="567" r:id="rId23"/>
    <p:sldId id="578" r:id="rId24"/>
    <p:sldId id="612" r:id="rId25"/>
    <p:sldId id="610" r:id="rId26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="" xmlns:p15="http://schemas.microsoft.com/office/powerpoint/2012/main" userId="RASEL" providerId="None"/>
      </p:ext>
    </p:extLst>
  </p:cmAuthor>
  <p:cmAuthor id="2" name="SHAKHAWAT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AF73"/>
    <a:srgbClr val="B17852"/>
    <a:srgbClr val="D4D0CE"/>
    <a:srgbClr val="C29A42"/>
    <a:srgbClr val="99744F"/>
    <a:srgbClr val="396208"/>
    <a:srgbClr val="D3D3D3"/>
    <a:srgbClr val="AC8F5E"/>
    <a:srgbClr val="B19066"/>
    <a:srgbClr val="4375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75404" autoAdjust="0"/>
  </p:normalViewPr>
  <p:slideViewPr>
    <p:cSldViewPr>
      <p:cViewPr>
        <p:scale>
          <a:sx n="106" d="100"/>
          <a:sy n="106" d="100"/>
        </p:scale>
        <p:origin x="-222" y="1146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141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23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সর্বদলীয়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রাষ্ট্রভাষা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সংগ্রাম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পরিষদ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কারা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নেতৃত্বে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ছিলেন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দেখানোর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47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উল্লেখিত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উত্তরগুলো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হবে-</a:t>
            </a:r>
            <a:r>
              <a:rPr lang="en-US" dirty="0" err="1" smtClean="0"/>
              <a:t>অলি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আহাদ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মুজিবর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কাজী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গোলাম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মাহাবুব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অধিকাংশ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নেতা</a:t>
            </a:r>
            <a:r>
              <a:rPr lang="en-US" baseline="0" dirty="0" smtClean="0"/>
              <a:t>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96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গণপরি-পরিষদ</a:t>
            </a:r>
            <a:r>
              <a:rPr lang="en-US" dirty="0" smtClean="0"/>
              <a:t> </a:t>
            </a:r>
            <a:r>
              <a:rPr lang="en-US" dirty="0" err="1" smtClean="0"/>
              <a:t>ঘেরাও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? </a:t>
            </a:r>
            <a:r>
              <a:rPr lang="en-US" dirty="0" err="1" smtClean="0"/>
              <a:t>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পরিষদ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ঘেরাও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কিরুপ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বিরাজ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মুক্ত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28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১৪৪ </a:t>
            </a:r>
            <a:r>
              <a:rPr lang="en-US" dirty="0" err="1" smtClean="0"/>
              <a:t>ধারা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কিরুপ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বিস্তার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এরূপ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5202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উল্লেখিত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সহযোাগিতার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23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1106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রক্ষার্থে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028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উল্লেখিত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014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254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-</a:t>
            </a:r>
            <a:r>
              <a:rPr lang="en-US" baseline="0" dirty="0" err="1" smtClean="0"/>
              <a:t>শ্রেণীকক্ষে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অনুপাতে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ফিডব্যাক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আহবান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মতামত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সবশেষে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সারাংশ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00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সহায়াতা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7787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892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</a:t>
            </a:r>
            <a:r>
              <a:rPr lang="en-US" dirty="0" err="1" smtClean="0"/>
              <a:t>নে</a:t>
            </a:r>
            <a:r>
              <a:rPr lang="bn-BD" dirty="0" smtClean="0"/>
              <a:t>র</a:t>
            </a:r>
            <a:r>
              <a:rPr lang="bn-BD" baseline="0" dirty="0" smtClean="0"/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/>
              <a:t>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bn-BD" baseline="0" dirty="0" smtClean="0"/>
              <a:t>। </a:t>
            </a:r>
            <a:r>
              <a:rPr lang="en-US" baseline="0" dirty="0" err="1" smtClean="0"/>
              <a:t>যদি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ব্লুটুথ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কয়েকজনকে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346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351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যেহেতু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সেহেতু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উদ্বুদ্ধ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48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সম্মুখে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72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মার্তৃভাষা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২/৩জন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68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উল্লেখিত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7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এমন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রাষ্ট্রভাষা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পেছনে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যুক্তি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 ? ১৯৪৮ </a:t>
            </a:r>
            <a:r>
              <a:rPr lang="en-US" baseline="0" dirty="0" err="1" smtClean="0"/>
              <a:t>সালে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পাকিস্তানের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বাঙালিরা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অন্যান্য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ভাষার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439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উল্লেখিত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41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432" y="154093"/>
            <a:ext cx="9282071" cy="6868808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sp>
        <p:nvSpPr>
          <p:cNvPr id="33" name="Rounded Rectangle 32"/>
          <p:cNvSpPr/>
          <p:nvPr userDrawn="1"/>
        </p:nvSpPr>
        <p:spPr>
          <a:xfrm flipV="1">
            <a:off x="303040" y="10850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32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17" y="1217088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06" y="2532856"/>
            <a:ext cx="5943600" cy="3928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8834" y="1236931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6409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82" y="246856"/>
            <a:ext cx="821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4606" y="1611883"/>
            <a:ext cx="2401909" cy="2514933"/>
            <a:chOff x="5257006" y="2456655"/>
            <a:chExt cx="2362200" cy="2590802"/>
          </a:xfrm>
        </p:grpSpPr>
        <p:sp>
          <p:nvSpPr>
            <p:cNvPr id="5" name="Freeform 4"/>
            <p:cNvSpPr/>
            <p:nvPr/>
          </p:nvSpPr>
          <p:spPr>
            <a:xfrm>
              <a:off x="5257006" y="2456656"/>
              <a:ext cx="2346487" cy="2590801"/>
            </a:xfrm>
            <a:custGeom>
              <a:avLst/>
              <a:gdLst>
                <a:gd name="connsiteX0" fmla="*/ 176981 w 1297858"/>
                <a:gd name="connsiteY0" fmla="*/ 280219 h 1032387"/>
                <a:gd name="connsiteX1" fmla="*/ 162232 w 1297858"/>
                <a:gd name="connsiteY1" fmla="*/ 206477 h 1032387"/>
                <a:gd name="connsiteX2" fmla="*/ 103239 w 1297858"/>
                <a:gd name="connsiteY2" fmla="*/ 191729 h 1032387"/>
                <a:gd name="connsiteX3" fmla="*/ 58993 w 1297858"/>
                <a:gd name="connsiteY3" fmla="*/ 176980 h 1032387"/>
                <a:gd name="connsiteX4" fmla="*/ 29497 w 1297858"/>
                <a:gd name="connsiteY4" fmla="*/ 132735 h 1032387"/>
                <a:gd name="connsiteX5" fmla="*/ 73742 w 1297858"/>
                <a:gd name="connsiteY5" fmla="*/ 117987 h 1032387"/>
                <a:gd name="connsiteX6" fmla="*/ 88490 w 1297858"/>
                <a:gd name="connsiteY6" fmla="*/ 73741 h 1032387"/>
                <a:gd name="connsiteX7" fmla="*/ 103239 w 1297858"/>
                <a:gd name="connsiteY7" fmla="*/ 0 h 1032387"/>
                <a:gd name="connsiteX8" fmla="*/ 206477 w 1297858"/>
                <a:gd name="connsiteY8" fmla="*/ 14748 h 1032387"/>
                <a:gd name="connsiteX9" fmla="*/ 250722 w 1297858"/>
                <a:gd name="connsiteY9" fmla="*/ 44245 h 1032387"/>
                <a:gd name="connsiteX10" fmla="*/ 294968 w 1297858"/>
                <a:gd name="connsiteY10" fmla="*/ 58993 h 1032387"/>
                <a:gd name="connsiteX11" fmla="*/ 471948 w 1297858"/>
                <a:gd name="connsiteY11" fmla="*/ 132735 h 1032387"/>
                <a:gd name="connsiteX12" fmla="*/ 516193 w 1297858"/>
                <a:gd name="connsiteY12" fmla="*/ 235974 h 1032387"/>
                <a:gd name="connsiteX13" fmla="*/ 560439 w 1297858"/>
                <a:gd name="connsiteY13" fmla="*/ 250722 h 1032387"/>
                <a:gd name="connsiteX14" fmla="*/ 1061884 w 1297858"/>
                <a:gd name="connsiteY14" fmla="*/ 265470 h 1032387"/>
                <a:gd name="connsiteX15" fmla="*/ 1165122 w 1297858"/>
                <a:gd name="connsiteY15" fmla="*/ 309716 h 1032387"/>
                <a:gd name="connsiteX16" fmla="*/ 1194619 w 1297858"/>
                <a:gd name="connsiteY16" fmla="*/ 353961 h 1032387"/>
                <a:gd name="connsiteX17" fmla="*/ 1150374 w 1297858"/>
                <a:gd name="connsiteY17" fmla="*/ 368709 h 1032387"/>
                <a:gd name="connsiteX18" fmla="*/ 1047135 w 1297858"/>
                <a:gd name="connsiteY18" fmla="*/ 398206 h 1032387"/>
                <a:gd name="connsiteX19" fmla="*/ 988142 w 1297858"/>
                <a:gd name="connsiteY19" fmla="*/ 427703 h 1032387"/>
                <a:gd name="connsiteX20" fmla="*/ 943897 w 1297858"/>
                <a:gd name="connsiteY20" fmla="*/ 457200 h 1032387"/>
                <a:gd name="connsiteX21" fmla="*/ 899651 w 1297858"/>
                <a:gd name="connsiteY21" fmla="*/ 516193 h 1032387"/>
                <a:gd name="connsiteX22" fmla="*/ 914400 w 1297858"/>
                <a:gd name="connsiteY22" fmla="*/ 619432 h 1032387"/>
                <a:gd name="connsiteX23" fmla="*/ 1002890 w 1297858"/>
                <a:gd name="connsiteY23" fmla="*/ 648929 h 1032387"/>
                <a:gd name="connsiteX24" fmla="*/ 1032387 w 1297858"/>
                <a:gd name="connsiteY24" fmla="*/ 604683 h 1032387"/>
                <a:gd name="connsiteX25" fmla="*/ 1135626 w 1297858"/>
                <a:gd name="connsiteY25" fmla="*/ 560438 h 1032387"/>
                <a:gd name="connsiteX26" fmla="*/ 1179871 w 1297858"/>
                <a:gd name="connsiteY26" fmla="*/ 589935 h 1032387"/>
                <a:gd name="connsiteX27" fmla="*/ 1194619 w 1297858"/>
                <a:gd name="connsiteY27" fmla="*/ 634180 h 1032387"/>
                <a:gd name="connsiteX28" fmla="*/ 1224116 w 1297858"/>
                <a:gd name="connsiteY28" fmla="*/ 678425 h 1032387"/>
                <a:gd name="connsiteX29" fmla="*/ 1268361 w 1297858"/>
                <a:gd name="connsiteY29" fmla="*/ 855406 h 1032387"/>
                <a:gd name="connsiteX30" fmla="*/ 1297858 w 1297858"/>
                <a:gd name="connsiteY30" fmla="*/ 899651 h 1032387"/>
                <a:gd name="connsiteX31" fmla="*/ 1224116 w 1297858"/>
                <a:gd name="connsiteY31" fmla="*/ 958645 h 1032387"/>
                <a:gd name="connsiteX32" fmla="*/ 1209368 w 1297858"/>
                <a:gd name="connsiteY32" fmla="*/ 1002890 h 1032387"/>
                <a:gd name="connsiteX33" fmla="*/ 1165122 w 1297858"/>
                <a:gd name="connsiteY33" fmla="*/ 1032387 h 1032387"/>
                <a:gd name="connsiteX34" fmla="*/ 1120877 w 1297858"/>
                <a:gd name="connsiteY34" fmla="*/ 973393 h 1032387"/>
                <a:gd name="connsiteX35" fmla="*/ 1061884 w 1297858"/>
                <a:gd name="connsiteY35" fmla="*/ 884903 h 1032387"/>
                <a:gd name="connsiteX36" fmla="*/ 1017639 w 1297858"/>
                <a:gd name="connsiteY36" fmla="*/ 870154 h 1032387"/>
                <a:gd name="connsiteX37" fmla="*/ 958645 w 1297858"/>
                <a:gd name="connsiteY37" fmla="*/ 781664 h 1032387"/>
                <a:gd name="connsiteX38" fmla="*/ 870155 w 1297858"/>
                <a:gd name="connsiteY38" fmla="*/ 752167 h 1032387"/>
                <a:gd name="connsiteX39" fmla="*/ 781664 w 1297858"/>
                <a:gd name="connsiteY39" fmla="*/ 766916 h 1032387"/>
                <a:gd name="connsiteX40" fmla="*/ 766916 w 1297858"/>
                <a:gd name="connsiteY40" fmla="*/ 825909 h 1032387"/>
                <a:gd name="connsiteX41" fmla="*/ 722671 w 1297858"/>
                <a:gd name="connsiteY41" fmla="*/ 855406 h 1032387"/>
                <a:gd name="connsiteX42" fmla="*/ 619432 w 1297858"/>
                <a:gd name="connsiteY42" fmla="*/ 840658 h 1032387"/>
                <a:gd name="connsiteX43" fmla="*/ 530942 w 1297858"/>
                <a:gd name="connsiteY43" fmla="*/ 899651 h 1032387"/>
                <a:gd name="connsiteX44" fmla="*/ 353961 w 1297858"/>
                <a:gd name="connsiteY44" fmla="*/ 943896 h 1032387"/>
                <a:gd name="connsiteX45" fmla="*/ 280219 w 1297858"/>
                <a:gd name="connsiteY45" fmla="*/ 929148 h 1032387"/>
                <a:gd name="connsiteX46" fmla="*/ 265471 w 1297858"/>
                <a:gd name="connsiteY46" fmla="*/ 811161 h 1032387"/>
                <a:gd name="connsiteX47" fmla="*/ 206477 w 1297858"/>
                <a:gd name="connsiteY47" fmla="*/ 722670 h 1032387"/>
                <a:gd name="connsiteX48" fmla="*/ 191729 w 1297858"/>
                <a:gd name="connsiteY48" fmla="*/ 663677 h 1032387"/>
                <a:gd name="connsiteX49" fmla="*/ 176981 w 1297858"/>
                <a:gd name="connsiteY49" fmla="*/ 619432 h 1032387"/>
                <a:gd name="connsiteX50" fmla="*/ 162232 w 1297858"/>
                <a:gd name="connsiteY50" fmla="*/ 516193 h 1032387"/>
                <a:gd name="connsiteX51" fmla="*/ 117987 w 1297858"/>
                <a:gd name="connsiteY51" fmla="*/ 501445 h 1032387"/>
                <a:gd name="connsiteX52" fmla="*/ 14748 w 1297858"/>
                <a:gd name="connsiteY52" fmla="*/ 412954 h 1032387"/>
                <a:gd name="connsiteX53" fmla="*/ 0 w 1297858"/>
                <a:gd name="connsiteY53" fmla="*/ 368709 h 1032387"/>
                <a:gd name="connsiteX54" fmla="*/ 14748 w 1297858"/>
                <a:gd name="connsiteY54" fmla="*/ 324464 h 1032387"/>
                <a:gd name="connsiteX55" fmla="*/ 73742 w 1297858"/>
                <a:gd name="connsiteY55" fmla="*/ 309716 h 1032387"/>
                <a:gd name="connsiteX56" fmla="*/ 176981 w 1297858"/>
                <a:gd name="connsiteY56" fmla="*/ 28021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97858" h="1032387">
                  <a:moveTo>
                    <a:pt x="176981" y="280219"/>
                  </a:moveTo>
                  <a:cubicBezTo>
                    <a:pt x="191729" y="263012"/>
                    <a:pt x="178280" y="225734"/>
                    <a:pt x="162232" y="206477"/>
                  </a:cubicBezTo>
                  <a:cubicBezTo>
                    <a:pt x="149256" y="190906"/>
                    <a:pt x="122729" y="197297"/>
                    <a:pt x="103239" y="191729"/>
                  </a:cubicBezTo>
                  <a:cubicBezTo>
                    <a:pt x="88291" y="187458"/>
                    <a:pt x="73742" y="181896"/>
                    <a:pt x="58993" y="176980"/>
                  </a:cubicBezTo>
                  <a:cubicBezTo>
                    <a:pt x="49161" y="162232"/>
                    <a:pt x="25198" y="149931"/>
                    <a:pt x="29497" y="132735"/>
                  </a:cubicBezTo>
                  <a:cubicBezTo>
                    <a:pt x="33268" y="117653"/>
                    <a:pt x="62749" y="128980"/>
                    <a:pt x="73742" y="117987"/>
                  </a:cubicBezTo>
                  <a:cubicBezTo>
                    <a:pt x="84735" y="106994"/>
                    <a:pt x="84719" y="88823"/>
                    <a:pt x="88490" y="73741"/>
                  </a:cubicBezTo>
                  <a:cubicBezTo>
                    <a:pt x="94570" y="49422"/>
                    <a:pt x="98323" y="24580"/>
                    <a:pt x="103239" y="0"/>
                  </a:cubicBezTo>
                  <a:cubicBezTo>
                    <a:pt x="137652" y="4916"/>
                    <a:pt x="173181" y="4759"/>
                    <a:pt x="206477" y="14748"/>
                  </a:cubicBezTo>
                  <a:cubicBezTo>
                    <a:pt x="223455" y="19841"/>
                    <a:pt x="234868" y="36318"/>
                    <a:pt x="250722" y="44245"/>
                  </a:cubicBezTo>
                  <a:cubicBezTo>
                    <a:pt x="264627" y="51197"/>
                    <a:pt x="280219" y="54077"/>
                    <a:pt x="294968" y="58993"/>
                  </a:cubicBezTo>
                  <a:cubicBezTo>
                    <a:pt x="408339" y="134575"/>
                    <a:pt x="348490" y="112159"/>
                    <a:pt x="471948" y="132735"/>
                  </a:cubicBezTo>
                  <a:cubicBezTo>
                    <a:pt x="486696" y="167148"/>
                    <a:pt x="493729" y="206022"/>
                    <a:pt x="516193" y="235974"/>
                  </a:cubicBezTo>
                  <a:cubicBezTo>
                    <a:pt x="525521" y="248411"/>
                    <a:pt x="544915" y="249883"/>
                    <a:pt x="560439" y="250722"/>
                  </a:cubicBezTo>
                  <a:cubicBezTo>
                    <a:pt x="727416" y="259748"/>
                    <a:pt x="894736" y="260554"/>
                    <a:pt x="1061884" y="265470"/>
                  </a:cubicBezTo>
                  <a:cubicBezTo>
                    <a:pt x="1092621" y="275716"/>
                    <a:pt x="1140823" y="289467"/>
                    <a:pt x="1165122" y="309716"/>
                  </a:cubicBezTo>
                  <a:cubicBezTo>
                    <a:pt x="1178739" y="321064"/>
                    <a:pt x="1184787" y="339213"/>
                    <a:pt x="1194619" y="353961"/>
                  </a:cubicBezTo>
                  <a:cubicBezTo>
                    <a:pt x="1179871" y="358877"/>
                    <a:pt x="1165322" y="364438"/>
                    <a:pt x="1150374" y="368709"/>
                  </a:cubicBezTo>
                  <a:cubicBezTo>
                    <a:pt x="1112967" y="379397"/>
                    <a:pt x="1082487" y="383055"/>
                    <a:pt x="1047135" y="398206"/>
                  </a:cubicBezTo>
                  <a:cubicBezTo>
                    <a:pt x="1026927" y="406866"/>
                    <a:pt x="1007231" y="416795"/>
                    <a:pt x="988142" y="427703"/>
                  </a:cubicBezTo>
                  <a:cubicBezTo>
                    <a:pt x="972752" y="436497"/>
                    <a:pt x="956431" y="444666"/>
                    <a:pt x="943897" y="457200"/>
                  </a:cubicBezTo>
                  <a:cubicBezTo>
                    <a:pt x="926516" y="474581"/>
                    <a:pt x="914400" y="496529"/>
                    <a:pt x="899651" y="516193"/>
                  </a:cubicBezTo>
                  <a:cubicBezTo>
                    <a:pt x="904567" y="550606"/>
                    <a:pt x="893058" y="591992"/>
                    <a:pt x="914400" y="619432"/>
                  </a:cubicBezTo>
                  <a:cubicBezTo>
                    <a:pt x="933489" y="643975"/>
                    <a:pt x="1002890" y="648929"/>
                    <a:pt x="1002890" y="648929"/>
                  </a:cubicBezTo>
                  <a:cubicBezTo>
                    <a:pt x="1012722" y="634180"/>
                    <a:pt x="1019853" y="617217"/>
                    <a:pt x="1032387" y="604683"/>
                  </a:cubicBezTo>
                  <a:cubicBezTo>
                    <a:pt x="1066336" y="570734"/>
                    <a:pt x="1090497" y="571721"/>
                    <a:pt x="1135626" y="560438"/>
                  </a:cubicBezTo>
                  <a:cubicBezTo>
                    <a:pt x="1150374" y="570270"/>
                    <a:pt x="1168798" y="576094"/>
                    <a:pt x="1179871" y="589935"/>
                  </a:cubicBezTo>
                  <a:cubicBezTo>
                    <a:pt x="1189582" y="602074"/>
                    <a:pt x="1187667" y="620275"/>
                    <a:pt x="1194619" y="634180"/>
                  </a:cubicBezTo>
                  <a:cubicBezTo>
                    <a:pt x="1202546" y="650034"/>
                    <a:pt x="1214284" y="663677"/>
                    <a:pt x="1224116" y="678425"/>
                  </a:cubicBezTo>
                  <a:cubicBezTo>
                    <a:pt x="1231488" y="722658"/>
                    <a:pt x="1242391" y="816452"/>
                    <a:pt x="1268361" y="855406"/>
                  </a:cubicBezTo>
                  <a:lnTo>
                    <a:pt x="1297858" y="899651"/>
                  </a:lnTo>
                  <a:cubicBezTo>
                    <a:pt x="1262498" y="1005735"/>
                    <a:pt x="1316710" y="884569"/>
                    <a:pt x="1224116" y="958645"/>
                  </a:cubicBezTo>
                  <a:cubicBezTo>
                    <a:pt x="1211977" y="968357"/>
                    <a:pt x="1219080" y="990751"/>
                    <a:pt x="1209368" y="1002890"/>
                  </a:cubicBezTo>
                  <a:cubicBezTo>
                    <a:pt x="1198295" y="1016731"/>
                    <a:pt x="1179871" y="1022555"/>
                    <a:pt x="1165122" y="1032387"/>
                  </a:cubicBezTo>
                  <a:cubicBezTo>
                    <a:pt x="1150374" y="1012722"/>
                    <a:pt x="1134973" y="993530"/>
                    <a:pt x="1120877" y="973393"/>
                  </a:cubicBezTo>
                  <a:cubicBezTo>
                    <a:pt x="1100548" y="944351"/>
                    <a:pt x="1095515" y="896114"/>
                    <a:pt x="1061884" y="884903"/>
                  </a:cubicBezTo>
                  <a:lnTo>
                    <a:pt x="1017639" y="870154"/>
                  </a:lnTo>
                  <a:cubicBezTo>
                    <a:pt x="997974" y="840657"/>
                    <a:pt x="992276" y="792875"/>
                    <a:pt x="958645" y="781664"/>
                  </a:cubicBezTo>
                  <a:lnTo>
                    <a:pt x="870155" y="752167"/>
                  </a:lnTo>
                  <a:cubicBezTo>
                    <a:pt x="840658" y="757083"/>
                    <a:pt x="805998" y="749535"/>
                    <a:pt x="781664" y="766916"/>
                  </a:cubicBezTo>
                  <a:cubicBezTo>
                    <a:pt x="765170" y="778697"/>
                    <a:pt x="778159" y="809044"/>
                    <a:pt x="766916" y="825909"/>
                  </a:cubicBezTo>
                  <a:cubicBezTo>
                    <a:pt x="757084" y="840657"/>
                    <a:pt x="737419" y="845574"/>
                    <a:pt x="722671" y="855406"/>
                  </a:cubicBezTo>
                  <a:cubicBezTo>
                    <a:pt x="688258" y="850490"/>
                    <a:pt x="653304" y="832841"/>
                    <a:pt x="619432" y="840658"/>
                  </a:cubicBezTo>
                  <a:cubicBezTo>
                    <a:pt x="584889" y="848629"/>
                    <a:pt x="565548" y="891961"/>
                    <a:pt x="530942" y="899651"/>
                  </a:cubicBezTo>
                  <a:cubicBezTo>
                    <a:pt x="383030" y="932520"/>
                    <a:pt x="441205" y="914815"/>
                    <a:pt x="353961" y="943896"/>
                  </a:cubicBezTo>
                  <a:cubicBezTo>
                    <a:pt x="329380" y="938980"/>
                    <a:pt x="294124" y="950005"/>
                    <a:pt x="280219" y="929148"/>
                  </a:cubicBezTo>
                  <a:cubicBezTo>
                    <a:pt x="258233" y="896170"/>
                    <a:pt x="272561" y="850157"/>
                    <a:pt x="265471" y="811161"/>
                  </a:cubicBezTo>
                  <a:cubicBezTo>
                    <a:pt x="255985" y="758988"/>
                    <a:pt x="245804" y="761998"/>
                    <a:pt x="206477" y="722670"/>
                  </a:cubicBezTo>
                  <a:cubicBezTo>
                    <a:pt x="201561" y="703006"/>
                    <a:pt x="197297" y="683167"/>
                    <a:pt x="191729" y="663677"/>
                  </a:cubicBezTo>
                  <a:cubicBezTo>
                    <a:pt x="187458" y="648729"/>
                    <a:pt x="180030" y="634676"/>
                    <a:pt x="176981" y="619432"/>
                  </a:cubicBezTo>
                  <a:cubicBezTo>
                    <a:pt x="170163" y="585345"/>
                    <a:pt x="177778" y="547285"/>
                    <a:pt x="162232" y="516193"/>
                  </a:cubicBezTo>
                  <a:cubicBezTo>
                    <a:pt x="155280" y="502288"/>
                    <a:pt x="132735" y="506361"/>
                    <a:pt x="117987" y="501445"/>
                  </a:cubicBezTo>
                  <a:cubicBezTo>
                    <a:pt x="90723" y="480997"/>
                    <a:pt x="35292" y="443770"/>
                    <a:pt x="14748" y="412954"/>
                  </a:cubicBezTo>
                  <a:cubicBezTo>
                    <a:pt x="6125" y="400019"/>
                    <a:pt x="4916" y="383457"/>
                    <a:pt x="0" y="368709"/>
                  </a:cubicBezTo>
                  <a:cubicBezTo>
                    <a:pt x="4916" y="353961"/>
                    <a:pt x="2609" y="334175"/>
                    <a:pt x="14748" y="324464"/>
                  </a:cubicBezTo>
                  <a:cubicBezTo>
                    <a:pt x="30576" y="311802"/>
                    <a:pt x="53866" y="313691"/>
                    <a:pt x="73742" y="309716"/>
                  </a:cubicBezTo>
                  <a:cubicBezTo>
                    <a:pt x="159610" y="292542"/>
                    <a:pt x="162233" y="297426"/>
                    <a:pt x="176981" y="280219"/>
                  </a:cubicBezTo>
                  <a:close/>
                </a:path>
              </a:pathLst>
            </a:custGeom>
            <a:noFill/>
            <a:ln w="793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5272719" y="2456655"/>
              <a:ext cx="2346487" cy="2590801"/>
            </a:xfrm>
            <a:custGeom>
              <a:avLst/>
              <a:gdLst>
                <a:gd name="connsiteX0" fmla="*/ 176981 w 1297858"/>
                <a:gd name="connsiteY0" fmla="*/ 280219 h 1032387"/>
                <a:gd name="connsiteX1" fmla="*/ 162232 w 1297858"/>
                <a:gd name="connsiteY1" fmla="*/ 206477 h 1032387"/>
                <a:gd name="connsiteX2" fmla="*/ 103239 w 1297858"/>
                <a:gd name="connsiteY2" fmla="*/ 191729 h 1032387"/>
                <a:gd name="connsiteX3" fmla="*/ 58993 w 1297858"/>
                <a:gd name="connsiteY3" fmla="*/ 176980 h 1032387"/>
                <a:gd name="connsiteX4" fmla="*/ 29497 w 1297858"/>
                <a:gd name="connsiteY4" fmla="*/ 132735 h 1032387"/>
                <a:gd name="connsiteX5" fmla="*/ 73742 w 1297858"/>
                <a:gd name="connsiteY5" fmla="*/ 117987 h 1032387"/>
                <a:gd name="connsiteX6" fmla="*/ 88490 w 1297858"/>
                <a:gd name="connsiteY6" fmla="*/ 73741 h 1032387"/>
                <a:gd name="connsiteX7" fmla="*/ 103239 w 1297858"/>
                <a:gd name="connsiteY7" fmla="*/ 0 h 1032387"/>
                <a:gd name="connsiteX8" fmla="*/ 206477 w 1297858"/>
                <a:gd name="connsiteY8" fmla="*/ 14748 h 1032387"/>
                <a:gd name="connsiteX9" fmla="*/ 250722 w 1297858"/>
                <a:gd name="connsiteY9" fmla="*/ 44245 h 1032387"/>
                <a:gd name="connsiteX10" fmla="*/ 294968 w 1297858"/>
                <a:gd name="connsiteY10" fmla="*/ 58993 h 1032387"/>
                <a:gd name="connsiteX11" fmla="*/ 471948 w 1297858"/>
                <a:gd name="connsiteY11" fmla="*/ 132735 h 1032387"/>
                <a:gd name="connsiteX12" fmla="*/ 516193 w 1297858"/>
                <a:gd name="connsiteY12" fmla="*/ 235974 h 1032387"/>
                <a:gd name="connsiteX13" fmla="*/ 560439 w 1297858"/>
                <a:gd name="connsiteY13" fmla="*/ 250722 h 1032387"/>
                <a:gd name="connsiteX14" fmla="*/ 1061884 w 1297858"/>
                <a:gd name="connsiteY14" fmla="*/ 265470 h 1032387"/>
                <a:gd name="connsiteX15" fmla="*/ 1165122 w 1297858"/>
                <a:gd name="connsiteY15" fmla="*/ 309716 h 1032387"/>
                <a:gd name="connsiteX16" fmla="*/ 1194619 w 1297858"/>
                <a:gd name="connsiteY16" fmla="*/ 353961 h 1032387"/>
                <a:gd name="connsiteX17" fmla="*/ 1150374 w 1297858"/>
                <a:gd name="connsiteY17" fmla="*/ 368709 h 1032387"/>
                <a:gd name="connsiteX18" fmla="*/ 1047135 w 1297858"/>
                <a:gd name="connsiteY18" fmla="*/ 398206 h 1032387"/>
                <a:gd name="connsiteX19" fmla="*/ 988142 w 1297858"/>
                <a:gd name="connsiteY19" fmla="*/ 427703 h 1032387"/>
                <a:gd name="connsiteX20" fmla="*/ 943897 w 1297858"/>
                <a:gd name="connsiteY20" fmla="*/ 457200 h 1032387"/>
                <a:gd name="connsiteX21" fmla="*/ 899651 w 1297858"/>
                <a:gd name="connsiteY21" fmla="*/ 516193 h 1032387"/>
                <a:gd name="connsiteX22" fmla="*/ 914400 w 1297858"/>
                <a:gd name="connsiteY22" fmla="*/ 619432 h 1032387"/>
                <a:gd name="connsiteX23" fmla="*/ 1002890 w 1297858"/>
                <a:gd name="connsiteY23" fmla="*/ 648929 h 1032387"/>
                <a:gd name="connsiteX24" fmla="*/ 1032387 w 1297858"/>
                <a:gd name="connsiteY24" fmla="*/ 604683 h 1032387"/>
                <a:gd name="connsiteX25" fmla="*/ 1135626 w 1297858"/>
                <a:gd name="connsiteY25" fmla="*/ 560438 h 1032387"/>
                <a:gd name="connsiteX26" fmla="*/ 1179871 w 1297858"/>
                <a:gd name="connsiteY26" fmla="*/ 589935 h 1032387"/>
                <a:gd name="connsiteX27" fmla="*/ 1194619 w 1297858"/>
                <a:gd name="connsiteY27" fmla="*/ 634180 h 1032387"/>
                <a:gd name="connsiteX28" fmla="*/ 1224116 w 1297858"/>
                <a:gd name="connsiteY28" fmla="*/ 678425 h 1032387"/>
                <a:gd name="connsiteX29" fmla="*/ 1268361 w 1297858"/>
                <a:gd name="connsiteY29" fmla="*/ 855406 h 1032387"/>
                <a:gd name="connsiteX30" fmla="*/ 1297858 w 1297858"/>
                <a:gd name="connsiteY30" fmla="*/ 899651 h 1032387"/>
                <a:gd name="connsiteX31" fmla="*/ 1224116 w 1297858"/>
                <a:gd name="connsiteY31" fmla="*/ 958645 h 1032387"/>
                <a:gd name="connsiteX32" fmla="*/ 1209368 w 1297858"/>
                <a:gd name="connsiteY32" fmla="*/ 1002890 h 1032387"/>
                <a:gd name="connsiteX33" fmla="*/ 1165122 w 1297858"/>
                <a:gd name="connsiteY33" fmla="*/ 1032387 h 1032387"/>
                <a:gd name="connsiteX34" fmla="*/ 1120877 w 1297858"/>
                <a:gd name="connsiteY34" fmla="*/ 973393 h 1032387"/>
                <a:gd name="connsiteX35" fmla="*/ 1061884 w 1297858"/>
                <a:gd name="connsiteY35" fmla="*/ 884903 h 1032387"/>
                <a:gd name="connsiteX36" fmla="*/ 1017639 w 1297858"/>
                <a:gd name="connsiteY36" fmla="*/ 870154 h 1032387"/>
                <a:gd name="connsiteX37" fmla="*/ 958645 w 1297858"/>
                <a:gd name="connsiteY37" fmla="*/ 781664 h 1032387"/>
                <a:gd name="connsiteX38" fmla="*/ 870155 w 1297858"/>
                <a:gd name="connsiteY38" fmla="*/ 752167 h 1032387"/>
                <a:gd name="connsiteX39" fmla="*/ 781664 w 1297858"/>
                <a:gd name="connsiteY39" fmla="*/ 766916 h 1032387"/>
                <a:gd name="connsiteX40" fmla="*/ 766916 w 1297858"/>
                <a:gd name="connsiteY40" fmla="*/ 825909 h 1032387"/>
                <a:gd name="connsiteX41" fmla="*/ 722671 w 1297858"/>
                <a:gd name="connsiteY41" fmla="*/ 855406 h 1032387"/>
                <a:gd name="connsiteX42" fmla="*/ 619432 w 1297858"/>
                <a:gd name="connsiteY42" fmla="*/ 840658 h 1032387"/>
                <a:gd name="connsiteX43" fmla="*/ 530942 w 1297858"/>
                <a:gd name="connsiteY43" fmla="*/ 899651 h 1032387"/>
                <a:gd name="connsiteX44" fmla="*/ 353961 w 1297858"/>
                <a:gd name="connsiteY44" fmla="*/ 943896 h 1032387"/>
                <a:gd name="connsiteX45" fmla="*/ 280219 w 1297858"/>
                <a:gd name="connsiteY45" fmla="*/ 929148 h 1032387"/>
                <a:gd name="connsiteX46" fmla="*/ 265471 w 1297858"/>
                <a:gd name="connsiteY46" fmla="*/ 811161 h 1032387"/>
                <a:gd name="connsiteX47" fmla="*/ 206477 w 1297858"/>
                <a:gd name="connsiteY47" fmla="*/ 722670 h 1032387"/>
                <a:gd name="connsiteX48" fmla="*/ 191729 w 1297858"/>
                <a:gd name="connsiteY48" fmla="*/ 663677 h 1032387"/>
                <a:gd name="connsiteX49" fmla="*/ 176981 w 1297858"/>
                <a:gd name="connsiteY49" fmla="*/ 619432 h 1032387"/>
                <a:gd name="connsiteX50" fmla="*/ 162232 w 1297858"/>
                <a:gd name="connsiteY50" fmla="*/ 516193 h 1032387"/>
                <a:gd name="connsiteX51" fmla="*/ 117987 w 1297858"/>
                <a:gd name="connsiteY51" fmla="*/ 501445 h 1032387"/>
                <a:gd name="connsiteX52" fmla="*/ 14748 w 1297858"/>
                <a:gd name="connsiteY52" fmla="*/ 412954 h 1032387"/>
                <a:gd name="connsiteX53" fmla="*/ 0 w 1297858"/>
                <a:gd name="connsiteY53" fmla="*/ 368709 h 1032387"/>
                <a:gd name="connsiteX54" fmla="*/ 14748 w 1297858"/>
                <a:gd name="connsiteY54" fmla="*/ 324464 h 1032387"/>
                <a:gd name="connsiteX55" fmla="*/ 73742 w 1297858"/>
                <a:gd name="connsiteY55" fmla="*/ 309716 h 1032387"/>
                <a:gd name="connsiteX56" fmla="*/ 176981 w 1297858"/>
                <a:gd name="connsiteY56" fmla="*/ 28021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97858" h="1032387">
                  <a:moveTo>
                    <a:pt x="176981" y="280219"/>
                  </a:moveTo>
                  <a:cubicBezTo>
                    <a:pt x="191729" y="263012"/>
                    <a:pt x="178280" y="225734"/>
                    <a:pt x="162232" y="206477"/>
                  </a:cubicBezTo>
                  <a:cubicBezTo>
                    <a:pt x="149256" y="190906"/>
                    <a:pt x="122729" y="197297"/>
                    <a:pt x="103239" y="191729"/>
                  </a:cubicBezTo>
                  <a:cubicBezTo>
                    <a:pt x="88291" y="187458"/>
                    <a:pt x="73742" y="181896"/>
                    <a:pt x="58993" y="176980"/>
                  </a:cubicBezTo>
                  <a:cubicBezTo>
                    <a:pt x="49161" y="162232"/>
                    <a:pt x="25198" y="149931"/>
                    <a:pt x="29497" y="132735"/>
                  </a:cubicBezTo>
                  <a:cubicBezTo>
                    <a:pt x="33268" y="117653"/>
                    <a:pt x="62749" y="128980"/>
                    <a:pt x="73742" y="117987"/>
                  </a:cubicBezTo>
                  <a:cubicBezTo>
                    <a:pt x="84735" y="106994"/>
                    <a:pt x="84719" y="88823"/>
                    <a:pt x="88490" y="73741"/>
                  </a:cubicBezTo>
                  <a:cubicBezTo>
                    <a:pt x="94570" y="49422"/>
                    <a:pt x="98323" y="24580"/>
                    <a:pt x="103239" y="0"/>
                  </a:cubicBezTo>
                  <a:cubicBezTo>
                    <a:pt x="137652" y="4916"/>
                    <a:pt x="173181" y="4759"/>
                    <a:pt x="206477" y="14748"/>
                  </a:cubicBezTo>
                  <a:cubicBezTo>
                    <a:pt x="223455" y="19841"/>
                    <a:pt x="234868" y="36318"/>
                    <a:pt x="250722" y="44245"/>
                  </a:cubicBezTo>
                  <a:cubicBezTo>
                    <a:pt x="264627" y="51197"/>
                    <a:pt x="280219" y="54077"/>
                    <a:pt x="294968" y="58993"/>
                  </a:cubicBezTo>
                  <a:cubicBezTo>
                    <a:pt x="408339" y="134575"/>
                    <a:pt x="348490" y="112159"/>
                    <a:pt x="471948" y="132735"/>
                  </a:cubicBezTo>
                  <a:cubicBezTo>
                    <a:pt x="486696" y="167148"/>
                    <a:pt x="493729" y="206022"/>
                    <a:pt x="516193" y="235974"/>
                  </a:cubicBezTo>
                  <a:cubicBezTo>
                    <a:pt x="525521" y="248411"/>
                    <a:pt x="544915" y="249883"/>
                    <a:pt x="560439" y="250722"/>
                  </a:cubicBezTo>
                  <a:cubicBezTo>
                    <a:pt x="727416" y="259748"/>
                    <a:pt x="894736" y="260554"/>
                    <a:pt x="1061884" y="265470"/>
                  </a:cubicBezTo>
                  <a:cubicBezTo>
                    <a:pt x="1092621" y="275716"/>
                    <a:pt x="1140823" y="289467"/>
                    <a:pt x="1165122" y="309716"/>
                  </a:cubicBezTo>
                  <a:cubicBezTo>
                    <a:pt x="1178739" y="321064"/>
                    <a:pt x="1184787" y="339213"/>
                    <a:pt x="1194619" y="353961"/>
                  </a:cubicBezTo>
                  <a:cubicBezTo>
                    <a:pt x="1179871" y="358877"/>
                    <a:pt x="1165322" y="364438"/>
                    <a:pt x="1150374" y="368709"/>
                  </a:cubicBezTo>
                  <a:cubicBezTo>
                    <a:pt x="1112967" y="379397"/>
                    <a:pt x="1082487" y="383055"/>
                    <a:pt x="1047135" y="398206"/>
                  </a:cubicBezTo>
                  <a:cubicBezTo>
                    <a:pt x="1026927" y="406866"/>
                    <a:pt x="1007231" y="416795"/>
                    <a:pt x="988142" y="427703"/>
                  </a:cubicBezTo>
                  <a:cubicBezTo>
                    <a:pt x="972752" y="436497"/>
                    <a:pt x="956431" y="444666"/>
                    <a:pt x="943897" y="457200"/>
                  </a:cubicBezTo>
                  <a:cubicBezTo>
                    <a:pt x="926516" y="474581"/>
                    <a:pt x="914400" y="496529"/>
                    <a:pt x="899651" y="516193"/>
                  </a:cubicBezTo>
                  <a:cubicBezTo>
                    <a:pt x="904567" y="550606"/>
                    <a:pt x="893058" y="591992"/>
                    <a:pt x="914400" y="619432"/>
                  </a:cubicBezTo>
                  <a:cubicBezTo>
                    <a:pt x="933489" y="643975"/>
                    <a:pt x="1002890" y="648929"/>
                    <a:pt x="1002890" y="648929"/>
                  </a:cubicBezTo>
                  <a:cubicBezTo>
                    <a:pt x="1012722" y="634180"/>
                    <a:pt x="1019853" y="617217"/>
                    <a:pt x="1032387" y="604683"/>
                  </a:cubicBezTo>
                  <a:cubicBezTo>
                    <a:pt x="1066336" y="570734"/>
                    <a:pt x="1090497" y="571721"/>
                    <a:pt x="1135626" y="560438"/>
                  </a:cubicBezTo>
                  <a:cubicBezTo>
                    <a:pt x="1150374" y="570270"/>
                    <a:pt x="1168798" y="576094"/>
                    <a:pt x="1179871" y="589935"/>
                  </a:cubicBezTo>
                  <a:cubicBezTo>
                    <a:pt x="1189582" y="602074"/>
                    <a:pt x="1187667" y="620275"/>
                    <a:pt x="1194619" y="634180"/>
                  </a:cubicBezTo>
                  <a:cubicBezTo>
                    <a:pt x="1202546" y="650034"/>
                    <a:pt x="1214284" y="663677"/>
                    <a:pt x="1224116" y="678425"/>
                  </a:cubicBezTo>
                  <a:cubicBezTo>
                    <a:pt x="1231488" y="722658"/>
                    <a:pt x="1242391" y="816452"/>
                    <a:pt x="1268361" y="855406"/>
                  </a:cubicBezTo>
                  <a:lnTo>
                    <a:pt x="1297858" y="899651"/>
                  </a:lnTo>
                  <a:cubicBezTo>
                    <a:pt x="1262498" y="1005735"/>
                    <a:pt x="1316710" y="884569"/>
                    <a:pt x="1224116" y="958645"/>
                  </a:cubicBezTo>
                  <a:cubicBezTo>
                    <a:pt x="1211977" y="968357"/>
                    <a:pt x="1219080" y="990751"/>
                    <a:pt x="1209368" y="1002890"/>
                  </a:cubicBezTo>
                  <a:cubicBezTo>
                    <a:pt x="1198295" y="1016731"/>
                    <a:pt x="1179871" y="1022555"/>
                    <a:pt x="1165122" y="1032387"/>
                  </a:cubicBezTo>
                  <a:cubicBezTo>
                    <a:pt x="1150374" y="1012722"/>
                    <a:pt x="1134973" y="993530"/>
                    <a:pt x="1120877" y="973393"/>
                  </a:cubicBezTo>
                  <a:cubicBezTo>
                    <a:pt x="1100548" y="944351"/>
                    <a:pt x="1095515" y="896114"/>
                    <a:pt x="1061884" y="884903"/>
                  </a:cubicBezTo>
                  <a:lnTo>
                    <a:pt x="1017639" y="870154"/>
                  </a:lnTo>
                  <a:cubicBezTo>
                    <a:pt x="997974" y="840657"/>
                    <a:pt x="992276" y="792875"/>
                    <a:pt x="958645" y="781664"/>
                  </a:cubicBezTo>
                  <a:lnTo>
                    <a:pt x="870155" y="752167"/>
                  </a:lnTo>
                  <a:cubicBezTo>
                    <a:pt x="840658" y="757083"/>
                    <a:pt x="805998" y="749535"/>
                    <a:pt x="781664" y="766916"/>
                  </a:cubicBezTo>
                  <a:cubicBezTo>
                    <a:pt x="765170" y="778697"/>
                    <a:pt x="778159" y="809044"/>
                    <a:pt x="766916" y="825909"/>
                  </a:cubicBezTo>
                  <a:cubicBezTo>
                    <a:pt x="757084" y="840657"/>
                    <a:pt x="737419" y="845574"/>
                    <a:pt x="722671" y="855406"/>
                  </a:cubicBezTo>
                  <a:cubicBezTo>
                    <a:pt x="688258" y="850490"/>
                    <a:pt x="653304" y="832841"/>
                    <a:pt x="619432" y="840658"/>
                  </a:cubicBezTo>
                  <a:cubicBezTo>
                    <a:pt x="584889" y="848629"/>
                    <a:pt x="565548" y="891961"/>
                    <a:pt x="530942" y="899651"/>
                  </a:cubicBezTo>
                  <a:cubicBezTo>
                    <a:pt x="383030" y="932520"/>
                    <a:pt x="441205" y="914815"/>
                    <a:pt x="353961" y="943896"/>
                  </a:cubicBezTo>
                  <a:cubicBezTo>
                    <a:pt x="329380" y="938980"/>
                    <a:pt x="294124" y="950005"/>
                    <a:pt x="280219" y="929148"/>
                  </a:cubicBezTo>
                  <a:cubicBezTo>
                    <a:pt x="258233" y="896170"/>
                    <a:pt x="272561" y="850157"/>
                    <a:pt x="265471" y="811161"/>
                  </a:cubicBezTo>
                  <a:cubicBezTo>
                    <a:pt x="255985" y="758988"/>
                    <a:pt x="245804" y="761998"/>
                    <a:pt x="206477" y="722670"/>
                  </a:cubicBezTo>
                  <a:cubicBezTo>
                    <a:pt x="201561" y="703006"/>
                    <a:pt x="197297" y="683167"/>
                    <a:pt x="191729" y="663677"/>
                  </a:cubicBezTo>
                  <a:cubicBezTo>
                    <a:pt x="187458" y="648729"/>
                    <a:pt x="180030" y="634676"/>
                    <a:pt x="176981" y="619432"/>
                  </a:cubicBezTo>
                  <a:cubicBezTo>
                    <a:pt x="170163" y="585345"/>
                    <a:pt x="177778" y="547285"/>
                    <a:pt x="162232" y="516193"/>
                  </a:cubicBezTo>
                  <a:cubicBezTo>
                    <a:pt x="155280" y="502288"/>
                    <a:pt x="132735" y="506361"/>
                    <a:pt x="117987" y="501445"/>
                  </a:cubicBezTo>
                  <a:cubicBezTo>
                    <a:pt x="90723" y="480997"/>
                    <a:pt x="35292" y="443770"/>
                    <a:pt x="14748" y="412954"/>
                  </a:cubicBezTo>
                  <a:cubicBezTo>
                    <a:pt x="6125" y="400019"/>
                    <a:pt x="4916" y="383457"/>
                    <a:pt x="0" y="368709"/>
                  </a:cubicBezTo>
                  <a:cubicBezTo>
                    <a:pt x="4916" y="353961"/>
                    <a:pt x="2609" y="334175"/>
                    <a:pt x="14748" y="324464"/>
                  </a:cubicBezTo>
                  <a:cubicBezTo>
                    <a:pt x="30576" y="311802"/>
                    <a:pt x="53866" y="313691"/>
                    <a:pt x="73742" y="309716"/>
                  </a:cubicBezTo>
                  <a:cubicBezTo>
                    <a:pt x="159610" y="292542"/>
                    <a:pt x="162233" y="297426"/>
                    <a:pt x="176981" y="280219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006" y="4818856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557" y="550111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6" y="6183366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সিন্ধি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পাঞ্জাবী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পশতু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বালুচ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01489" y="1313656"/>
            <a:ext cx="3581400" cy="3247879"/>
          </a:xfrm>
          <a:custGeom>
            <a:avLst/>
            <a:gdLst>
              <a:gd name="connsiteX0" fmla="*/ 1193458 w 2487980"/>
              <a:gd name="connsiteY0" fmla="*/ 2214562 h 2214942"/>
              <a:gd name="connsiteX1" fmla="*/ 1207746 w 2487980"/>
              <a:gd name="connsiteY1" fmla="*/ 2143125 h 2214942"/>
              <a:gd name="connsiteX2" fmla="*/ 1307758 w 2487980"/>
              <a:gd name="connsiteY2" fmla="*/ 2143125 h 2214942"/>
              <a:gd name="connsiteX3" fmla="*/ 1350621 w 2487980"/>
              <a:gd name="connsiteY3" fmla="*/ 2128837 h 2214942"/>
              <a:gd name="connsiteX4" fmla="*/ 1479208 w 2487980"/>
              <a:gd name="connsiteY4" fmla="*/ 2100262 h 2214942"/>
              <a:gd name="connsiteX5" fmla="*/ 1493496 w 2487980"/>
              <a:gd name="connsiteY5" fmla="*/ 2057400 h 2214942"/>
              <a:gd name="connsiteX6" fmla="*/ 1479208 w 2487980"/>
              <a:gd name="connsiteY6" fmla="*/ 1957387 h 2214942"/>
              <a:gd name="connsiteX7" fmla="*/ 1407771 w 2487980"/>
              <a:gd name="connsiteY7" fmla="*/ 1871662 h 2214942"/>
              <a:gd name="connsiteX8" fmla="*/ 1364908 w 2487980"/>
              <a:gd name="connsiteY8" fmla="*/ 1857375 h 2214942"/>
              <a:gd name="connsiteX9" fmla="*/ 1279183 w 2487980"/>
              <a:gd name="connsiteY9" fmla="*/ 1728787 h 2214942"/>
              <a:gd name="connsiteX10" fmla="*/ 1250608 w 2487980"/>
              <a:gd name="connsiteY10" fmla="*/ 1685925 h 2214942"/>
              <a:gd name="connsiteX11" fmla="*/ 1236321 w 2487980"/>
              <a:gd name="connsiteY11" fmla="*/ 1600200 h 2214942"/>
              <a:gd name="connsiteX12" fmla="*/ 1264896 w 2487980"/>
              <a:gd name="connsiteY12" fmla="*/ 1557337 h 2214942"/>
              <a:gd name="connsiteX13" fmla="*/ 1307758 w 2487980"/>
              <a:gd name="connsiteY13" fmla="*/ 1543050 h 2214942"/>
              <a:gd name="connsiteX14" fmla="*/ 1479208 w 2487980"/>
              <a:gd name="connsiteY14" fmla="*/ 1528762 h 2214942"/>
              <a:gd name="connsiteX15" fmla="*/ 1564933 w 2487980"/>
              <a:gd name="connsiteY15" fmla="*/ 1443037 h 2214942"/>
              <a:gd name="connsiteX16" fmla="*/ 1593508 w 2487980"/>
              <a:gd name="connsiteY16" fmla="*/ 1400175 h 2214942"/>
              <a:gd name="connsiteX17" fmla="*/ 1664946 w 2487980"/>
              <a:gd name="connsiteY17" fmla="*/ 1314450 h 2214942"/>
              <a:gd name="connsiteX18" fmla="*/ 1693521 w 2487980"/>
              <a:gd name="connsiteY18" fmla="*/ 1228725 h 2214942"/>
              <a:gd name="connsiteX19" fmla="*/ 1707808 w 2487980"/>
              <a:gd name="connsiteY19" fmla="*/ 1171575 h 2214942"/>
              <a:gd name="connsiteX20" fmla="*/ 1793533 w 2487980"/>
              <a:gd name="connsiteY20" fmla="*/ 1085850 h 2214942"/>
              <a:gd name="connsiteX21" fmla="*/ 1822108 w 2487980"/>
              <a:gd name="connsiteY21" fmla="*/ 1042987 h 2214942"/>
              <a:gd name="connsiteX22" fmla="*/ 1836396 w 2487980"/>
              <a:gd name="connsiteY22" fmla="*/ 914400 h 2214942"/>
              <a:gd name="connsiteX23" fmla="*/ 1864971 w 2487980"/>
              <a:gd name="connsiteY23" fmla="*/ 871537 h 2214942"/>
              <a:gd name="connsiteX24" fmla="*/ 1964983 w 2487980"/>
              <a:gd name="connsiteY24" fmla="*/ 800100 h 2214942"/>
              <a:gd name="connsiteX25" fmla="*/ 1907833 w 2487980"/>
              <a:gd name="connsiteY25" fmla="*/ 785812 h 2214942"/>
              <a:gd name="connsiteX26" fmla="*/ 1922121 w 2487980"/>
              <a:gd name="connsiteY26" fmla="*/ 700087 h 2214942"/>
              <a:gd name="connsiteX27" fmla="*/ 2122146 w 2487980"/>
              <a:gd name="connsiteY27" fmla="*/ 714375 h 2214942"/>
              <a:gd name="connsiteX28" fmla="*/ 2207871 w 2487980"/>
              <a:gd name="connsiteY28" fmla="*/ 742950 h 2214942"/>
              <a:gd name="connsiteX29" fmla="*/ 2250733 w 2487980"/>
              <a:gd name="connsiteY29" fmla="*/ 757237 h 2214942"/>
              <a:gd name="connsiteX30" fmla="*/ 2393608 w 2487980"/>
              <a:gd name="connsiteY30" fmla="*/ 657225 h 2214942"/>
              <a:gd name="connsiteX31" fmla="*/ 2365033 w 2487980"/>
              <a:gd name="connsiteY31" fmla="*/ 614362 h 2214942"/>
              <a:gd name="connsiteX32" fmla="*/ 2365033 w 2487980"/>
              <a:gd name="connsiteY32" fmla="*/ 471487 h 2214942"/>
              <a:gd name="connsiteX33" fmla="*/ 2407896 w 2487980"/>
              <a:gd name="connsiteY33" fmla="*/ 442912 h 2214942"/>
              <a:gd name="connsiteX34" fmla="*/ 2479333 w 2487980"/>
              <a:gd name="connsiteY34" fmla="*/ 357187 h 2214942"/>
              <a:gd name="connsiteX35" fmla="*/ 2422183 w 2487980"/>
              <a:gd name="connsiteY35" fmla="*/ 85725 h 2214942"/>
              <a:gd name="connsiteX36" fmla="*/ 2379321 w 2487980"/>
              <a:gd name="connsiteY36" fmla="*/ 71437 h 2214942"/>
              <a:gd name="connsiteX37" fmla="*/ 2193583 w 2487980"/>
              <a:gd name="connsiteY37" fmla="*/ 85725 h 2214942"/>
              <a:gd name="connsiteX38" fmla="*/ 2107858 w 2487980"/>
              <a:gd name="connsiteY38" fmla="*/ 114300 h 2214942"/>
              <a:gd name="connsiteX39" fmla="*/ 2064996 w 2487980"/>
              <a:gd name="connsiteY39" fmla="*/ 128587 h 2214942"/>
              <a:gd name="connsiteX40" fmla="*/ 1979271 w 2487980"/>
              <a:gd name="connsiteY40" fmla="*/ 157162 h 2214942"/>
              <a:gd name="connsiteX41" fmla="*/ 1936408 w 2487980"/>
              <a:gd name="connsiteY41" fmla="*/ 171450 h 2214942"/>
              <a:gd name="connsiteX42" fmla="*/ 1793533 w 2487980"/>
              <a:gd name="connsiteY42" fmla="*/ 100012 h 2214942"/>
              <a:gd name="connsiteX43" fmla="*/ 1750671 w 2487980"/>
              <a:gd name="connsiteY43" fmla="*/ 57150 h 2214942"/>
              <a:gd name="connsiteX44" fmla="*/ 1664946 w 2487980"/>
              <a:gd name="connsiteY44" fmla="*/ 28575 h 2214942"/>
              <a:gd name="connsiteX45" fmla="*/ 1622083 w 2487980"/>
              <a:gd name="connsiteY45" fmla="*/ 14287 h 2214942"/>
              <a:gd name="connsiteX46" fmla="*/ 1579221 w 2487980"/>
              <a:gd name="connsiteY46" fmla="*/ 0 h 2214942"/>
              <a:gd name="connsiteX47" fmla="*/ 1364908 w 2487980"/>
              <a:gd name="connsiteY47" fmla="*/ 14287 h 2214942"/>
              <a:gd name="connsiteX48" fmla="*/ 1307758 w 2487980"/>
              <a:gd name="connsiteY48" fmla="*/ 28575 h 2214942"/>
              <a:gd name="connsiteX49" fmla="*/ 1222033 w 2487980"/>
              <a:gd name="connsiteY49" fmla="*/ 85725 h 2214942"/>
              <a:gd name="connsiteX50" fmla="*/ 1164883 w 2487980"/>
              <a:gd name="connsiteY50" fmla="*/ 171450 h 2214942"/>
              <a:gd name="connsiteX51" fmla="*/ 1179171 w 2487980"/>
              <a:gd name="connsiteY51" fmla="*/ 242887 h 2214942"/>
              <a:gd name="connsiteX52" fmla="*/ 1207746 w 2487980"/>
              <a:gd name="connsiteY52" fmla="*/ 414337 h 2214942"/>
              <a:gd name="connsiteX53" fmla="*/ 1222033 w 2487980"/>
              <a:gd name="connsiteY53" fmla="*/ 457200 h 2214942"/>
              <a:gd name="connsiteX54" fmla="*/ 1179171 w 2487980"/>
              <a:gd name="connsiteY54" fmla="*/ 471487 h 2214942"/>
              <a:gd name="connsiteX55" fmla="*/ 1036296 w 2487980"/>
              <a:gd name="connsiteY55" fmla="*/ 485775 h 2214942"/>
              <a:gd name="connsiteX56" fmla="*/ 1007721 w 2487980"/>
              <a:gd name="connsiteY56" fmla="*/ 542925 h 2214942"/>
              <a:gd name="connsiteX57" fmla="*/ 1093446 w 2487980"/>
              <a:gd name="connsiteY57" fmla="*/ 557212 h 2214942"/>
              <a:gd name="connsiteX58" fmla="*/ 1093446 w 2487980"/>
              <a:gd name="connsiteY58" fmla="*/ 657225 h 2214942"/>
              <a:gd name="connsiteX59" fmla="*/ 1022008 w 2487980"/>
              <a:gd name="connsiteY59" fmla="*/ 671512 h 2214942"/>
              <a:gd name="connsiteX60" fmla="*/ 1007721 w 2487980"/>
              <a:gd name="connsiteY60" fmla="*/ 714375 h 2214942"/>
              <a:gd name="connsiteX61" fmla="*/ 950571 w 2487980"/>
              <a:gd name="connsiteY61" fmla="*/ 871537 h 2214942"/>
              <a:gd name="connsiteX62" fmla="*/ 850558 w 2487980"/>
              <a:gd name="connsiteY62" fmla="*/ 885825 h 2214942"/>
              <a:gd name="connsiteX63" fmla="*/ 779121 w 2487980"/>
              <a:gd name="connsiteY63" fmla="*/ 971550 h 2214942"/>
              <a:gd name="connsiteX64" fmla="*/ 736258 w 2487980"/>
              <a:gd name="connsiteY64" fmla="*/ 1000125 h 2214942"/>
              <a:gd name="connsiteX65" fmla="*/ 707683 w 2487980"/>
              <a:gd name="connsiteY65" fmla="*/ 1042987 h 2214942"/>
              <a:gd name="connsiteX66" fmla="*/ 693396 w 2487980"/>
              <a:gd name="connsiteY66" fmla="*/ 1157287 h 2214942"/>
              <a:gd name="connsiteX67" fmla="*/ 650533 w 2487980"/>
              <a:gd name="connsiteY67" fmla="*/ 1171575 h 2214942"/>
              <a:gd name="connsiteX68" fmla="*/ 521946 w 2487980"/>
              <a:gd name="connsiteY68" fmla="*/ 1185862 h 2214942"/>
              <a:gd name="connsiteX69" fmla="*/ 479083 w 2487980"/>
              <a:gd name="connsiteY69" fmla="*/ 1214437 h 2214942"/>
              <a:gd name="connsiteX70" fmla="*/ 364783 w 2487980"/>
              <a:gd name="connsiteY70" fmla="*/ 1243012 h 2214942"/>
              <a:gd name="connsiteX71" fmla="*/ 7596 w 2487980"/>
              <a:gd name="connsiteY71" fmla="*/ 1228725 h 2214942"/>
              <a:gd name="connsiteX72" fmla="*/ 21883 w 2487980"/>
              <a:gd name="connsiteY72" fmla="*/ 1285875 h 2214942"/>
              <a:gd name="connsiteX73" fmla="*/ 64746 w 2487980"/>
              <a:gd name="connsiteY73" fmla="*/ 1314450 h 2214942"/>
              <a:gd name="connsiteX74" fmla="*/ 121896 w 2487980"/>
              <a:gd name="connsiteY74" fmla="*/ 1400175 h 2214942"/>
              <a:gd name="connsiteX75" fmla="*/ 150471 w 2487980"/>
              <a:gd name="connsiteY75" fmla="*/ 1443037 h 2214942"/>
              <a:gd name="connsiteX76" fmla="*/ 193333 w 2487980"/>
              <a:gd name="connsiteY76" fmla="*/ 1457325 h 2214942"/>
              <a:gd name="connsiteX77" fmla="*/ 221908 w 2487980"/>
              <a:gd name="connsiteY77" fmla="*/ 1500187 h 2214942"/>
              <a:gd name="connsiteX78" fmla="*/ 264771 w 2487980"/>
              <a:gd name="connsiteY78" fmla="*/ 1528762 h 2214942"/>
              <a:gd name="connsiteX79" fmla="*/ 293346 w 2487980"/>
              <a:gd name="connsiteY79" fmla="*/ 1671637 h 2214942"/>
              <a:gd name="connsiteX80" fmla="*/ 307633 w 2487980"/>
              <a:gd name="connsiteY80" fmla="*/ 1714500 h 2214942"/>
              <a:gd name="connsiteX81" fmla="*/ 264771 w 2487980"/>
              <a:gd name="connsiteY81" fmla="*/ 1743075 h 2214942"/>
              <a:gd name="connsiteX82" fmla="*/ 164758 w 2487980"/>
              <a:gd name="connsiteY82" fmla="*/ 1771650 h 2214942"/>
              <a:gd name="connsiteX83" fmla="*/ 136183 w 2487980"/>
              <a:gd name="connsiteY83" fmla="*/ 1814512 h 2214942"/>
              <a:gd name="connsiteX84" fmla="*/ 150471 w 2487980"/>
              <a:gd name="connsiteY84" fmla="*/ 1857375 h 2214942"/>
              <a:gd name="connsiteX85" fmla="*/ 164758 w 2487980"/>
              <a:gd name="connsiteY85" fmla="*/ 1928812 h 2214942"/>
              <a:gd name="connsiteX86" fmla="*/ 207621 w 2487980"/>
              <a:gd name="connsiteY86" fmla="*/ 1957387 h 2214942"/>
              <a:gd name="connsiteX87" fmla="*/ 393358 w 2487980"/>
              <a:gd name="connsiteY87" fmla="*/ 1928812 h 2214942"/>
              <a:gd name="connsiteX88" fmla="*/ 479083 w 2487980"/>
              <a:gd name="connsiteY88" fmla="*/ 1900237 h 2214942"/>
              <a:gd name="connsiteX89" fmla="*/ 693396 w 2487980"/>
              <a:gd name="connsiteY89" fmla="*/ 1885950 h 2214942"/>
              <a:gd name="connsiteX90" fmla="*/ 736258 w 2487980"/>
              <a:gd name="connsiteY90" fmla="*/ 1871662 h 2214942"/>
              <a:gd name="connsiteX91" fmla="*/ 850558 w 2487980"/>
              <a:gd name="connsiteY91" fmla="*/ 1900237 h 2214942"/>
              <a:gd name="connsiteX92" fmla="*/ 879133 w 2487980"/>
              <a:gd name="connsiteY92" fmla="*/ 1943100 h 2214942"/>
              <a:gd name="connsiteX93" fmla="*/ 936283 w 2487980"/>
              <a:gd name="connsiteY93" fmla="*/ 2028825 h 2214942"/>
              <a:gd name="connsiteX94" fmla="*/ 979146 w 2487980"/>
              <a:gd name="connsiteY94" fmla="*/ 2043112 h 2214942"/>
              <a:gd name="connsiteX95" fmla="*/ 1050583 w 2487980"/>
              <a:gd name="connsiteY95" fmla="*/ 2143125 h 2214942"/>
              <a:gd name="connsiteX96" fmla="*/ 1093446 w 2487980"/>
              <a:gd name="connsiteY96" fmla="*/ 2171700 h 2214942"/>
              <a:gd name="connsiteX97" fmla="*/ 1193458 w 2487980"/>
              <a:gd name="connsiteY97" fmla="*/ 2214562 h 221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487980" h="2214942">
                <a:moveTo>
                  <a:pt x="1193458" y="2214562"/>
                </a:moveTo>
                <a:cubicBezTo>
                  <a:pt x="1212508" y="2209800"/>
                  <a:pt x="1194276" y="2163330"/>
                  <a:pt x="1207746" y="2143125"/>
                </a:cubicBezTo>
                <a:cubicBezTo>
                  <a:pt x="1228244" y="2112379"/>
                  <a:pt x="1289446" y="2138547"/>
                  <a:pt x="1307758" y="2143125"/>
                </a:cubicBezTo>
                <a:cubicBezTo>
                  <a:pt x="1322046" y="2138362"/>
                  <a:pt x="1336140" y="2132974"/>
                  <a:pt x="1350621" y="2128837"/>
                </a:cubicBezTo>
                <a:cubicBezTo>
                  <a:pt x="1397690" y="2115389"/>
                  <a:pt x="1430118" y="2110080"/>
                  <a:pt x="1479208" y="2100262"/>
                </a:cubicBezTo>
                <a:cubicBezTo>
                  <a:pt x="1483971" y="2085975"/>
                  <a:pt x="1493496" y="2072460"/>
                  <a:pt x="1493496" y="2057400"/>
                </a:cubicBezTo>
                <a:cubicBezTo>
                  <a:pt x="1493496" y="2023724"/>
                  <a:pt x="1488885" y="1989643"/>
                  <a:pt x="1479208" y="1957387"/>
                </a:cubicBezTo>
                <a:cubicBezTo>
                  <a:pt x="1472619" y="1935425"/>
                  <a:pt x="1423715" y="1882291"/>
                  <a:pt x="1407771" y="1871662"/>
                </a:cubicBezTo>
                <a:cubicBezTo>
                  <a:pt x="1395240" y="1863308"/>
                  <a:pt x="1379196" y="1862137"/>
                  <a:pt x="1364908" y="1857375"/>
                </a:cubicBezTo>
                <a:lnTo>
                  <a:pt x="1279183" y="1728787"/>
                </a:lnTo>
                <a:lnTo>
                  <a:pt x="1250608" y="1685925"/>
                </a:lnTo>
                <a:cubicBezTo>
                  <a:pt x="1245846" y="1657350"/>
                  <a:pt x="1233122" y="1628992"/>
                  <a:pt x="1236321" y="1600200"/>
                </a:cubicBezTo>
                <a:cubicBezTo>
                  <a:pt x="1238217" y="1583133"/>
                  <a:pt x="1251487" y="1568064"/>
                  <a:pt x="1264896" y="1557337"/>
                </a:cubicBezTo>
                <a:cubicBezTo>
                  <a:pt x="1276656" y="1547929"/>
                  <a:pt x="1292830" y="1545040"/>
                  <a:pt x="1307758" y="1543050"/>
                </a:cubicBezTo>
                <a:cubicBezTo>
                  <a:pt x="1364603" y="1535471"/>
                  <a:pt x="1422058" y="1533525"/>
                  <a:pt x="1479208" y="1528762"/>
                </a:cubicBezTo>
                <a:cubicBezTo>
                  <a:pt x="1507783" y="1500187"/>
                  <a:pt x="1542517" y="1476661"/>
                  <a:pt x="1564933" y="1443037"/>
                </a:cubicBezTo>
                <a:cubicBezTo>
                  <a:pt x="1574458" y="1428750"/>
                  <a:pt x="1582515" y="1413366"/>
                  <a:pt x="1593508" y="1400175"/>
                </a:cubicBezTo>
                <a:cubicBezTo>
                  <a:pt x="1685182" y="1290166"/>
                  <a:pt x="1594000" y="1420867"/>
                  <a:pt x="1664946" y="1314450"/>
                </a:cubicBezTo>
                <a:cubicBezTo>
                  <a:pt x="1674471" y="1285875"/>
                  <a:pt x="1686216" y="1257946"/>
                  <a:pt x="1693521" y="1228725"/>
                </a:cubicBezTo>
                <a:cubicBezTo>
                  <a:pt x="1698283" y="1209675"/>
                  <a:pt x="1696547" y="1187662"/>
                  <a:pt x="1707808" y="1171575"/>
                </a:cubicBezTo>
                <a:cubicBezTo>
                  <a:pt x="1730982" y="1138469"/>
                  <a:pt x="1771117" y="1119474"/>
                  <a:pt x="1793533" y="1085850"/>
                </a:cubicBezTo>
                <a:lnTo>
                  <a:pt x="1822108" y="1042987"/>
                </a:lnTo>
                <a:cubicBezTo>
                  <a:pt x="1826871" y="1000125"/>
                  <a:pt x="1825936" y="956238"/>
                  <a:pt x="1836396" y="914400"/>
                </a:cubicBezTo>
                <a:cubicBezTo>
                  <a:pt x="1840561" y="897741"/>
                  <a:pt x="1852829" y="883679"/>
                  <a:pt x="1864971" y="871537"/>
                </a:cubicBezTo>
                <a:cubicBezTo>
                  <a:pt x="1882690" y="853818"/>
                  <a:pt x="1940648" y="816323"/>
                  <a:pt x="1964983" y="800100"/>
                </a:cubicBezTo>
                <a:cubicBezTo>
                  <a:pt x="1945933" y="795337"/>
                  <a:pt x="1915568" y="803861"/>
                  <a:pt x="1907833" y="785812"/>
                </a:cubicBezTo>
                <a:cubicBezTo>
                  <a:pt x="1896422" y="759185"/>
                  <a:pt x="1894638" y="709248"/>
                  <a:pt x="1922121" y="700087"/>
                </a:cubicBezTo>
                <a:cubicBezTo>
                  <a:pt x="1985536" y="678949"/>
                  <a:pt x="2055471" y="709612"/>
                  <a:pt x="2122146" y="714375"/>
                </a:cubicBezTo>
                <a:lnTo>
                  <a:pt x="2207871" y="742950"/>
                </a:lnTo>
                <a:lnTo>
                  <a:pt x="2250733" y="757237"/>
                </a:lnTo>
                <a:cubicBezTo>
                  <a:pt x="2396325" y="744002"/>
                  <a:pt x="2438805" y="792814"/>
                  <a:pt x="2393608" y="657225"/>
                </a:cubicBezTo>
                <a:cubicBezTo>
                  <a:pt x="2388178" y="640935"/>
                  <a:pt x="2374558" y="628650"/>
                  <a:pt x="2365033" y="614362"/>
                </a:cubicBezTo>
                <a:cubicBezTo>
                  <a:pt x="2346740" y="559481"/>
                  <a:pt x="2333762" y="541846"/>
                  <a:pt x="2365033" y="471487"/>
                </a:cubicBezTo>
                <a:cubicBezTo>
                  <a:pt x="2372007" y="455795"/>
                  <a:pt x="2394704" y="453905"/>
                  <a:pt x="2407896" y="442912"/>
                </a:cubicBezTo>
                <a:cubicBezTo>
                  <a:pt x="2449149" y="408535"/>
                  <a:pt x="2451237" y="399332"/>
                  <a:pt x="2479333" y="357187"/>
                </a:cubicBezTo>
                <a:cubicBezTo>
                  <a:pt x="2469301" y="186643"/>
                  <a:pt x="2531413" y="140341"/>
                  <a:pt x="2422183" y="85725"/>
                </a:cubicBezTo>
                <a:cubicBezTo>
                  <a:pt x="2408713" y="78990"/>
                  <a:pt x="2393608" y="76200"/>
                  <a:pt x="2379321" y="71437"/>
                </a:cubicBezTo>
                <a:cubicBezTo>
                  <a:pt x="2317408" y="76200"/>
                  <a:pt x="2254919" y="76040"/>
                  <a:pt x="2193583" y="85725"/>
                </a:cubicBezTo>
                <a:cubicBezTo>
                  <a:pt x="2163831" y="90423"/>
                  <a:pt x="2136433" y="104775"/>
                  <a:pt x="2107858" y="114300"/>
                </a:cubicBezTo>
                <a:lnTo>
                  <a:pt x="2064996" y="128587"/>
                </a:lnTo>
                <a:lnTo>
                  <a:pt x="1979271" y="157162"/>
                </a:lnTo>
                <a:lnTo>
                  <a:pt x="1936408" y="171450"/>
                </a:lnTo>
                <a:cubicBezTo>
                  <a:pt x="1871877" y="155317"/>
                  <a:pt x="1850234" y="156713"/>
                  <a:pt x="1793533" y="100012"/>
                </a:cubicBezTo>
                <a:cubicBezTo>
                  <a:pt x="1779246" y="85725"/>
                  <a:pt x="1768334" y="66963"/>
                  <a:pt x="1750671" y="57150"/>
                </a:cubicBezTo>
                <a:cubicBezTo>
                  <a:pt x="1724341" y="42522"/>
                  <a:pt x="1693521" y="38100"/>
                  <a:pt x="1664946" y="28575"/>
                </a:cubicBezTo>
                <a:lnTo>
                  <a:pt x="1622083" y="14287"/>
                </a:lnTo>
                <a:lnTo>
                  <a:pt x="1579221" y="0"/>
                </a:lnTo>
                <a:cubicBezTo>
                  <a:pt x="1507783" y="4762"/>
                  <a:pt x="1436111" y="6792"/>
                  <a:pt x="1364908" y="14287"/>
                </a:cubicBezTo>
                <a:cubicBezTo>
                  <a:pt x="1345380" y="16343"/>
                  <a:pt x="1325321" y="19793"/>
                  <a:pt x="1307758" y="28575"/>
                </a:cubicBezTo>
                <a:cubicBezTo>
                  <a:pt x="1277041" y="43934"/>
                  <a:pt x="1222033" y="85725"/>
                  <a:pt x="1222033" y="85725"/>
                </a:cubicBezTo>
                <a:cubicBezTo>
                  <a:pt x="1202983" y="114300"/>
                  <a:pt x="1158148" y="137774"/>
                  <a:pt x="1164883" y="171450"/>
                </a:cubicBezTo>
                <a:cubicBezTo>
                  <a:pt x="1169646" y="195262"/>
                  <a:pt x="1175179" y="218933"/>
                  <a:pt x="1179171" y="242887"/>
                </a:cubicBezTo>
                <a:cubicBezTo>
                  <a:pt x="1191272" y="315491"/>
                  <a:pt x="1190906" y="346978"/>
                  <a:pt x="1207746" y="414337"/>
                </a:cubicBezTo>
                <a:cubicBezTo>
                  <a:pt x="1211399" y="428948"/>
                  <a:pt x="1217271" y="442912"/>
                  <a:pt x="1222033" y="457200"/>
                </a:cubicBezTo>
                <a:cubicBezTo>
                  <a:pt x="1207746" y="461962"/>
                  <a:pt x="1194056" y="469197"/>
                  <a:pt x="1179171" y="471487"/>
                </a:cubicBezTo>
                <a:cubicBezTo>
                  <a:pt x="1131865" y="478765"/>
                  <a:pt x="1080477" y="467366"/>
                  <a:pt x="1036296" y="485775"/>
                </a:cubicBezTo>
                <a:cubicBezTo>
                  <a:pt x="1016636" y="493967"/>
                  <a:pt x="1017246" y="523875"/>
                  <a:pt x="1007721" y="542925"/>
                </a:cubicBezTo>
                <a:cubicBezTo>
                  <a:pt x="1036296" y="547687"/>
                  <a:pt x="1068294" y="542839"/>
                  <a:pt x="1093446" y="557212"/>
                </a:cubicBezTo>
                <a:cubicBezTo>
                  <a:pt x="1118361" y="571449"/>
                  <a:pt x="1105625" y="647076"/>
                  <a:pt x="1093446" y="657225"/>
                </a:cubicBezTo>
                <a:cubicBezTo>
                  <a:pt x="1074790" y="672771"/>
                  <a:pt x="1045821" y="666750"/>
                  <a:pt x="1022008" y="671512"/>
                </a:cubicBezTo>
                <a:cubicBezTo>
                  <a:pt x="1017246" y="685800"/>
                  <a:pt x="1010197" y="699519"/>
                  <a:pt x="1007721" y="714375"/>
                </a:cubicBezTo>
                <a:cubicBezTo>
                  <a:pt x="995742" y="786250"/>
                  <a:pt x="1027642" y="848416"/>
                  <a:pt x="950571" y="871537"/>
                </a:cubicBezTo>
                <a:cubicBezTo>
                  <a:pt x="918315" y="881214"/>
                  <a:pt x="883896" y="881062"/>
                  <a:pt x="850558" y="885825"/>
                </a:cubicBezTo>
                <a:cubicBezTo>
                  <a:pt x="822462" y="927968"/>
                  <a:pt x="820372" y="937174"/>
                  <a:pt x="779121" y="971550"/>
                </a:cubicBezTo>
                <a:cubicBezTo>
                  <a:pt x="765929" y="982543"/>
                  <a:pt x="750546" y="990600"/>
                  <a:pt x="736258" y="1000125"/>
                </a:cubicBezTo>
                <a:cubicBezTo>
                  <a:pt x="726733" y="1014412"/>
                  <a:pt x="712201" y="1026421"/>
                  <a:pt x="707683" y="1042987"/>
                </a:cubicBezTo>
                <a:cubicBezTo>
                  <a:pt x="697580" y="1080031"/>
                  <a:pt x="708990" y="1122200"/>
                  <a:pt x="693396" y="1157287"/>
                </a:cubicBezTo>
                <a:cubicBezTo>
                  <a:pt x="687279" y="1171050"/>
                  <a:pt x="665389" y="1169099"/>
                  <a:pt x="650533" y="1171575"/>
                </a:cubicBezTo>
                <a:cubicBezTo>
                  <a:pt x="607994" y="1178665"/>
                  <a:pt x="564808" y="1181100"/>
                  <a:pt x="521946" y="1185862"/>
                </a:cubicBezTo>
                <a:cubicBezTo>
                  <a:pt x="507658" y="1195387"/>
                  <a:pt x="494442" y="1206758"/>
                  <a:pt x="479083" y="1214437"/>
                </a:cubicBezTo>
                <a:cubicBezTo>
                  <a:pt x="449790" y="1229084"/>
                  <a:pt x="391961" y="1237577"/>
                  <a:pt x="364783" y="1243012"/>
                </a:cubicBezTo>
                <a:cubicBezTo>
                  <a:pt x="245721" y="1238250"/>
                  <a:pt x="125833" y="1213945"/>
                  <a:pt x="7596" y="1228725"/>
                </a:cubicBezTo>
                <a:cubicBezTo>
                  <a:pt x="-11889" y="1231161"/>
                  <a:pt x="10991" y="1269537"/>
                  <a:pt x="21883" y="1285875"/>
                </a:cubicBezTo>
                <a:cubicBezTo>
                  <a:pt x="31408" y="1300163"/>
                  <a:pt x="50458" y="1304925"/>
                  <a:pt x="64746" y="1314450"/>
                </a:cubicBezTo>
                <a:lnTo>
                  <a:pt x="121896" y="1400175"/>
                </a:lnTo>
                <a:cubicBezTo>
                  <a:pt x="131421" y="1414462"/>
                  <a:pt x="134181" y="1437607"/>
                  <a:pt x="150471" y="1443037"/>
                </a:cubicBezTo>
                <a:lnTo>
                  <a:pt x="193333" y="1457325"/>
                </a:lnTo>
                <a:cubicBezTo>
                  <a:pt x="202858" y="1471612"/>
                  <a:pt x="209766" y="1488045"/>
                  <a:pt x="221908" y="1500187"/>
                </a:cubicBezTo>
                <a:cubicBezTo>
                  <a:pt x="234050" y="1512329"/>
                  <a:pt x="258167" y="1512911"/>
                  <a:pt x="264771" y="1528762"/>
                </a:cubicBezTo>
                <a:cubicBezTo>
                  <a:pt x="283451" y="1573594"/>
                  <a:pt x="282425" y="1624313"/>
                  <a:pt x="293346" y="1671637"/>
                </a:cubicBezTo>
                <a:cubicBezTo>
                  <a:pt x="296732" y="1686312"/>
                  <a:pt x="302871" y="1700212"/>
                  <a:pt x="307633" y="1714500"/>
                </a:cubicBezTo>
                <a:cubicBezTo>
                  <a:pt x="293346" y="1724025"/>
                  <a:pt x="280714" y="1736698"/>
                  <a:pt x="264771" y="1743075"/>
                </a:cubicBezTo>
                <a:cubicBezTo>
                  <a:pt x="232579" y="1755952"/>
                  <a:pt x="195067" y="1754812"/>
                  <a:pt x="164758" y="1771650"/>
                </a:cubicBezTo>
                <a:cubicBezTo>
                  <a:pt x="149748" y="1779989"/>
                  <a:pt x="145708" y="1800225"/>
                  <a:pt x="136183" y="1814512"/>
                </a:cubicBezTo>
                <a:cubicBezTo>
                  <a:pt x="140946" y="1828800"/>
                  <a:pt x="146818" y="1842764"/>
                  <a:pt x="150471" y="1857375"/>
                </a:cubicBezTo>
                <a:cubicBezTo>
                  <a:pt x="156361" y="1880934"/>
                  <a:pt x="152710" y="1907728"/>
                  <a:pt x="164758" y="1928812"/>
                </a:cubicBezTo>
                <a:cubicBezTo>
                  <a:pt x="173278" y="1943721"/>
                  <a:pt x="193333" y="1947862"/>
                  <a:pt x="207621" y="1957387"/>
                </a:cubicBezTo>
                <a:cubicBezTo>
                  <a:pt x="298185" y="1947325"/>
                  <a:pt x="320569" y="1950649"/>
                  <a:pt x="393358" y="1928812"/>
                </a:cubicBezTo>
                <a:cubicBezTo>
                  <a:pt x="422208" y="1920157"/>
                  <a:pt x="449029" y="1902241"/>
                  <a:pt x="479083" y="1900237"/>
                </a:cubicBezTo>
                <a:lnTo>
                  <a:pt x="693396" y="1885950"/>
                </a:lnTo>
                <a:cubicBezTo>
                  <a:pt x="707683" y="1881187"/>
                  <a:pt x="721198" y="1871662"/>
                  <a:pt x="736258" y="1871662"/>
                </a:cubicBezTo>
                <a:cubicBezTo>
                  <a:pt x="770738" y="1871662"/>
                  <a:pt x="816736" y="1888963"/>
                  <a:pt x="850558" y="1900237"/>
                </a:cubicBezTo>
                <a:cubicBezTo>
                  <a:pt x="860083" y="1914525"/>
                  <a:pt x="871454" y="1927741"/>
                  <a:pt x="879133" y="1943100"/>
                </a:cubicBezTo>
                <a:cubicBezTo>
                  <a:pt x="905346" y="1995525"/>
                  <a:pt x="875346" y="1988200"/>
                  <a:pt x="936283" y="2028825"/>
                </a:cubicBezTo>
                <a:cubicBezTo>
                  <a:pt x="948814" y="2037179"/>
                  <a:pt x="964858" y="2038350"/>
                  <a:pt x="979146" y="2043112"/>
                </a:cubicBezTo>
                <a:cubicBezTo>
                  <a:pt x="1008034" y="2100888"/>
                  <a:pt x="1000936" y="2101752"/>
                  <a:pt x="1050583" y="2143125"/>
                </a:cubicBezTo>
                <a:cubicBezTo>
                  <a:pt x="1063775" y="2154118"/>
                  <a:pt x="1076683" y="2167975"/>
                  <a:pt x="1093446" y="2171700"/>
                </a:cubicBezTo>
                <a:cubicBezTo>
                  <a:pt x="1121341" y="2177899"/>
                  <a:pt x="1174408" y="2219324"/>
                  <a:pt x="1193458" y="22145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1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82" y="246856"/>
            <a:ext cx="821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7088072" y="3339242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4011243" y="1775680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448772" y="1037323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7" name="Pentagon 6"/>
          <p:cNvSpPr/>
          <p:nvPr/>
        </p:nvSpPr>
        <p:spPr>
          <a:xfrm flipH="1">
            <a:off x="4608528" y="3545676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06" y="605402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উর্দূর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61" t="5194" r="6977" b="71429"/>
          <a:stretch/>
        </p:blipFill>
        <p:spPr>
          <a:xfrm>
            <a:off x="1064033" y="1110396"/>
            <a:ext cx="1981200" cy="2228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8" y="2835334"/>
            <a:ext cx="299085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54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006" y="246856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8" y="4154936"/>
            <a:ext cx="1948319" cy="2297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03" r="11492" b="23327"/>
          <a:stretch/>
        </p:blipFill>
        <p:spPr>
          <a:xfrm>
            <a:off x="527619" y="1237456"/>
            <a:ext cx="2077813" cy="2032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06" y="1237456"/>
            <a:ext cx="1981200" cy="2435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80" r="4239"/>
          <a:stretch/>
        </p:blipFill>
        <p:spPr>
          <a:xfrm>
            <a:off x="6777835" y="1288149"/>
            <a:ext cx="2136771" cy="2288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73" r="8149" b="9967"/>
          <a:stretch/>
        </p:blipFill>
        <p:spPr>
          <a:xfrm>
            <a:off x="6767516" y="4314427"/>
            <a:ext cx="2095501" cy="2180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29" y="4398882"/>
            <a:ext cx="1934370" cy="22166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Pentagon 21"/>
          <p:cNvSpPr/>
          <p:nvPr/>
        </p:nvSpPr>
        <p:spPr>
          <a:xfrm flipH="1">
            <a:off x="527619" y="3548963"/>
            <a:ext cx="2286000" cy="27929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452497" y="6558779"/>
            <a:ext cx="2286000" cy="27929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মাহাবুব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 flipH="1">
            <a:off x="3698079" y="4015290"/>
            <a:ext cx="2286000" cy="27929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গাজীউল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 flipH="1">
            <a:off x="6438107" y="3827461"/>
            <a:ext cx="2286000" cy="27929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তোয়াহা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 flipH="1">
            <a:off x="3557761" y="6597021"/>
            <a:ext cx="2286000" cy="27929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entagon 26"/>
          <p:cNvSpPr/>
          <p:nvPr/>
        </p:nvSpPr>
        <p:spPr>
          <a:xfrm flipH="1">
            <a:off x="6672266" y="6615521"/>
            <a:ext cx="2286000" cy="27929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456403" y="290005"/>
            <a:ext cx="8915402" cy="755144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1948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১১ই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ধর্মঘট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84" b="17724"/>
          <a:stretch/>
        </p:blipFill>
        <p:spPr>
          <a:xfrm>
            <a:off x="244927" y="1273967"/>
            <a:ext cx="2237458" cy="2807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52" y="4792600"/>
            <a:ext cx="2172353" cy="2102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85" y="1102869"/>
            <a:ext cx="4382505" cy="3538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3" b="15822"/>
          <a:stretch/>
        </p:blipFill>
        <p:spPr>
          <a:xfrm>
            <a:off x="6955240" y="1334824"/>
            <a:ext cx="2254225" cy="2746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entagon 11"/>
          <p:cNvSpPr/>
          <p:nvPr/>
        </p:nvSpPr>
        <p:spPr>
          <a:xfrm flipH="1">
            <a:off x="117966" y="4066237"/>
            <a:ext cx="2435555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5714206" y="6229686"/>
            <a:ext cx="3023213" cy="60803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মাহাবুব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6225946" y="4034448"/>
            <a:ext cx="3396684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9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marblog.com/uploads_user/3000/7301/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" y="3170703"/>
            <a:ext cx="3713482" cy="2596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80710-1853940870970-1314249363-2143233-7968522-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430" y="3247039"/>
            <a:ext cx="3666089" cy="246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ntagon 5"/>
          <p:cNvSpPr/>
          <p:nvPr/>
        </p:nvSpPr>
        <p:spPr>
          <a:xfrm flipH="1">
            <a:off x="707719" y="323056"/>
            <a:ext cx="7772401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গণ-পরিষদ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ঘেরাও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73" y="983136"/>
            <a:ext cx="3270864" cy="2714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entagon 8"/>
          <p:cNvSpPr/>
          <p:nvPr/>
        </p:nvSpPr>
        <p:spPr>
          <a:xfrm flipH="1">
            <a:off x="380206" y="5580856"/>
            <a:ext cx="8839199" cy="132010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গণপরিষদ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ঘেরাও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মুখ্যমন্ত্রী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মুসলিমলীগ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0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806" y="519985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১৪৪ ধারা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মেডিকেল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কলেজ প্রাঙ্গণে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8619" y="1542256"/>
            <a:ext cx="8802374" cy="2882854"/>
            <a:chOff x="340832" y="1174002"/>
            <a:chExt cx="8509273" cy="2205916"/>
          </a:xfrm>
        </p:grpSpPr>
        <p:pic>
          <p:nvPicPr>
            <p:cNvPr id="2" name="Picture 2" descr="চিত্র:21 Feb 1952 MeetingAtAamTol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2" y="1191949"/>
              <a:ext cx="2734579" cy="209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678" y="1255434"/>
              <a:ext cx="1904427" cy="2054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চিত্র:22 Feb 1952 DURoa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806" y="1174002"/>
              <a:ext cx="2202535" cy="21340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30" y="1250861"/>
              <a:ext cx="2149237" cy="21290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Pentagon 10"/>
          <p:cNvSpPr/>
          <p:nvPr/>
        </p:nvSpPr>
        <p:spPr>
          <a:xfrm flipH="1">
            <a:off x="2209006" y="381631"/>
            <a:ext cx="4854088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১৪৪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3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516296"/>
            <a:ext cx="4110332" cy="2861706"/>
          </a:xfrm>
          <a:prstGeom prst="rect">
            <a:avLst/>
          </a:prstGeom>
          <a:ln w="1111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37154"/>
            <a:ext cx="4114800" cy="3046396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27806" y="2372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ফেব্রুয়ারীতে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লাভবান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406" y="5199856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মিছিলে পুলিশ লাঠিচার্জ ও কাঁদ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ানে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গ্যাস নিক্ষেপ করে।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এক পর্যায়ে পুলিশ গুলি বর্ষ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0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hobdoneer.com/wp-content/uploads/21-fe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" y="263264"/>
            <a:ext cx="1729084" cy="1036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shobdoneer.com/wp-content/uploads/21-fe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35" y="284162"/>
            <a:ext cx="1600200" cy="1036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8606" y="281520"/>
            <a:ext cx="4357283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পুলিশের গুলিতে নিহত হন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2" y="2683820"/>
            <a:ext cx="150267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5316" y="4703510"/>
            <a:ext cx="1606464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সালাম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http://muktoblog.net/media/img/1297333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84" y="2683820"/>
            <a:ext cx="1492977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159814" y="4705047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বরকত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07" y="2683822"/>
            <a:ext cx="1492977" cy="1904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959816" y="4705047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রফিক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43" y="2687372"/>
            <a:ext cx="1458341" cy="1901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799671" y="4709603"/>
            <a:ext cx="1602483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শফিউর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84" y="2667000"/>
            <a:ext cx="1517735" cy="1921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9" name="TextBox 68"/>
          <p:cNvSpPr txBox="1"/>
          <p:nvPr/>
        </p:nvSpPr>
        <p:spPr>
          <a:xfrm>
            <a:off x="7619206" y="4735215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256" y="6190456"/>
            <a:ext cx="9010013" cy="70788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2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53" grpId="0" animBg="1"/>
      <p:bldP spid="65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7605" y="1295808"/>
            <a:ext cx="4876800" cy="36430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56382" y="5596622"/>
            <a:ext cx="911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শহীদদের স্মৃতি অমর করার জন্য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হত্যাস্থানে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শে ফেব্রুয়ারী ছাত্র জনতা শহীদ মিনার তৈরী 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://www.shobdoneer.com/wp-content/uploads/21-fe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2" y="259687"/>
            <a:ext cx="1729084" cy="1036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hobdoneer.com/wp-content/uploads/21-fe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8" y="239841"/>
            <a:ext cx="1600200" cy="1036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86417" y="284294"/>
            <a:ext cx="237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শহীদদের স্মৃতি 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1" y="1848919"/>
            <a:ext cx="1729084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1" y="3449119"/>
            <a:ext cx="1729084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81" y="1867174"/>
            <a:ext cx="1729084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78" y="3447256"/>
            <a:ext cx="1729084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7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54" y="1542256"/>
            <a:ext cx="3815400" cy="3114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0806" y="336511"/>
            <a:ext cx="716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shtrov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37" y="1837468"/>
            <a:ext cx="4375259" cy="2524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0207" y="5181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সমগ্র পূর্ব পাকিস্তানে প্রতিবাদ ও রক্তক্ষয়ী সংগ্রামের মুখে পাকিস্তান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সরকার বংলাকে অন্যতম রাষ্ট্র ভাষা হিসাবে স্বীকৃতি দিতে বাধ্য হয়।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8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8868" y="567551"/>
            <a:ext cx="1871240" cy="2203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76006" y="627856"/>
            <a:ext cx="4571999" cy="340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3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ts val="630"/>
              </a:spcBef>
              <a:buClr>
                <a:schemeClr val="accent1"/>
              </a:buClr>
              <a:buSzPct val="70000"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,(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১০ম স্থান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এ. </a:t>
            </a:r>
          </a:p>
          <a:p>
            <a:pPr lvl="1">
              <a:spcBef>
                <a:spcPts val="630"/>
              </a:spcBef>
              <a:buClr>
                <a:schemeClr val="accent1"/>
              </a:buClr>
              <a:buSzPct val="70000"/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ts val="630"/>
              </a:spcBef>
              <a:buClr>
                <a:schemeClr val="accent1"/>
              </a:buClr>
              <a:buSzPct val="70000"/>
              <a:buNone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ts val="630"/>
              </a:spcBef>
              <a:buClr>
                <a:schemeClr val="accent1"/>
              </a:buClr>
              <a:buSzPct val="70000"/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ts val="630"/>
              </a:spcBef>
              <a:buClr>
                <a:schemeClr val="accent1"/>
              </a:buClr>
              <a:buSzPct val="70000"/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spcBef>
                <a:spcPts val="630"/>
              </a:spcBef>
              <a:buClr>
                <a:schemeClr val="accent1"/>
              </a:buClr>
              <a:buSzPct val="70000"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Mobile No: 01815231399</a:t>
            </a:r>
          </a:p>
          <a:p>
            <a:pPr lvl="1">
              <a:spcBef>
                <a:spcPts val="630"/>
              </a:spcBef>
              <a:buClr>
                <a:schemeClr val="accent1"/>
              </a:buClr>
              <a:buSzPct val="70000"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9806" y="4209256"/>
            <a:ext cx="46482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পত্র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৫ম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Left Arrow 7"/>
          <p:cNvSpPr/>
          <p:nvPr/>
        </p:nvSpPr>
        <p:spPr>
          <a:xfrm>
            <a:off x="4266406" y="1466056"/>
            <a:ext cx="585229" cy="3295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037806" y="4742656"/>
            <a:ext cx="710979" cy="3814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901" y="154572"/>
            <a:ext cx="9314451" cy="3693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56606" y="3828256"/>
            <a:ext cx="1887196" cy="2495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149604" y="2306273"/>
            <a:ext cx="2159913" cy="19946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  <p:bldP spid="8" grpId="0" animBg="1"/>
      <p:bldP spid="10" grpId="0" animBg="1"/>
      <p:bldP spid="1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 flipH="1">
            <a:off x="-2192" y="863601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806" y="286703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উর্দূ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ভাষাই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61" t="5194" r="6977" b="71429"/>
          <a:stretch/>
        </p:blipFill>
        <p:spPr>
          <a:xfrm>
            <a:off x="7238206" y="1069205"/>
            <a:ext cx="1981200" cy="2228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806" y="5932945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১৯৯৯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আর্ন্তজাতিক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১৭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ফেব্রয়ারীকে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1880068" y="783551"/>
            <a:ext cx="2995938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6" y="2445601"/>
            <a:ext cx="6247002" cy="3516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401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304004" y="55808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entagon 4"/>
          <p:cNvSpPr/>
          <p:nvPr/>
        </p:nvSpPr>
        <p:spPr>
          <a:xfrm flipH="1">
            <a:off x="615429" y="1694656"/>
            <a:ext cx="8382002" cy="2632566"/>
          </a:xfrm>
          <a:prstGeom prst="homePlate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উল্লেখপূর্বক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শুধুই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ভাষাগত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87247" y="1122676"/>
            <a:ext cx="1656735" cy="1498280"/>
            <a:chOff x="7118837" y="3534275"/>
            <a:chExt cx="2102334" cy="248534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024" y="3534275"/>
              <a:ext cx="1755839" cy="21160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8" name="TextBox 67"/>
            <p:cNvSpPr txBox="1"/>
            <p:nvPr/>
          </p:nvSpPr>
          <p:spPr>
            <a:xfrm>
              <a:off x="7118837" y="5650287"/>
              <a:ext cx="2102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ড. </a:t>
              </a:r>
              <a:r>
                <a:rPr lang="en-US" dirty="0" err="1" smtClean="0"/>
                <a:t>মুহম্মদ</a:t>
              </a:r>
              <a:r>
                <a:rPr lang="en-US" dirty="0" smtClean="0"/>
                <a:t> </a:t>
              </a:r>
              <a:r>
                <a:rPr lang="en-US" dirty="0" err="1" smtClean="0"/>
                <a:t>শহীদুল্লাহ</a:t>
              </a:r>
              <a:r>
                <a:rPr lang="en-US" dirty="0" smtClean="0"/>
                <a:t> </a:t>
              </a:r>
              <a:endParaRPr lang="en-GB" dirty="0"/>
            </a:p>
          </p:txBody>
        </p:sp>
      </p:grpSp>
      <p:sp>
        <p:nvSpPr>
          <p:cNvPr id="83" name="Pentagon 82"/>
          <p:cNvSpPr/>
          <p:nvPr/>
        </p:nvSpPr>
        <p:spPr>
          <a:xfrm flipH="1">
            <a:off x="271255" y="2656137"/>
            <a:ext cx="900485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ড.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বলেছিলেন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Pentagon 96"/>
          <p:cNvSpPr/>
          <p:nvPr/>
        </p:nvSpPr>
        <p:spPr>
          <a:xfrm flipH="1">
            <a:off x="271255" y="3459156"/>
            <a:ext cx="900485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-41787" y="4221156"/>
            <a:ext cx="2818606" cy="2564268"/>
            <a:chOff x="0" y="3371056"/>
            <a:chExt cx="2818606" cy="2564268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1056"/>
              <a:ext cx="2818606" cy="2219325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408769" y="5565992"/>
              <a:ext cx="2016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এ,কে</a:t>
              </a:r>
              <a:r>
                <a:rPr lang="en-US" dirty="0" smtClean="0"/>
                <a:t>, </a:t>
              </a:r>
              <a:r>
                <a:rPr lang="en-US" dirty="0" err="1" smtClean="0"/>
                <a:t>ফজলুল</a:t>
              </a:r>
              <a:r>
                <a:rPr lang="en-US" dirty="0" smtClean="0"/>
                <a:t> </a:t>
              </a:r>
              <a:r>
                <a:rPr lang="en-US" dirty="0" err="1" smtClean="0"/>
                <a:t>হক</a:t>
              </a:r>
              <a:endParaRPr lang="en-GB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620195" y="4236954"/>
            <a:ext cx="1833024" cy="2608040"/>
            <a:chOff x="2661982" y="3386854"/>
            <a:chExt cx="1833024" cy="2608040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606" y="3386854"/>
              <a:ext cx="1676400" cy="2235200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2661982" y="5625562"/>
              <a:ext cx="1833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ধীরেন্দ্রনাথ</a:t>
              </a:r>
              <a:r>
                <a:rPr lang="en-US" dirty="0" smtClean="0"/>
                <a:t> </a:t>
              </a:r>
              <a:r>
                <a:rPr lang="en-US" dirty="0" err="1" smtClean="0"/>
                <a:t>দত্ত</a:t>
              </a:r>
              <a:endParaRPr lang="en-GB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840061" y="4384375"/>
            <a:ext cx="2102334" cy="2457111"/>
            <a:chOff x="4881848" y="3534275"/>
            <a:chExt cx="2102334" cy="2457111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781" y="3534275"/>
              <a:ext cx="1628468" cy="2087779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4881848" y="5622054"/>
              <a:ext cx="2102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হোসেন</a:t>
              </a:r>
              <a:r>
                <a:rPr lang="en-US" dirty="0" smtClean="0"/>
                <a:t> </a:t>
              </a:r>
              <a:r>
                <a:rPr lang="en-US" dirty="0" err="1" smtClean="0"/>
                <a:t>শহীদ</a:t>
              </a:r>
              <a:r>
                <a:rPr lang="en-US" dirty="0" smtClean="0"/>
                <a:t> </a:t>
              </a:r>
              <a:r>
                <a:rPr lang="en-US" dirty="0" err="1" smtClean="0"/>
                <a:t>সোহরাওয়ার্দী</a:t>
              </a:r>
              <a:r>
                <a:rPr lang="en-US" dirty="0" smtClean="0"/>
                <a:t> </a:t>
              </a:r>
              <a:endParaRPr lang="en-GB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077050" y="4384375"/>
            <a:ext cx="2102334" cy="2485344"/>
            <a:chOff x="7118837" y="3534275"/>
            <a:chExt cx="2102334" cy="2485344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024" y="3534275"/>
              <a:ext cx="1755839" cy="21160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1" name="TextBox 120"/>
            <p:cNvSpPr txBox="1"/>
            <p:nvPr/>
          </p:nvSpPr>
          <p:spPr>
            <a:xfrm>
              <a:off x="7118837" y="5650287"/>
              <a:ext cx="2102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ড. </a:t>
              </a:r>
              <a:r>
                <a:rPr lang="en-US" dirty="0" err="1" smtClean="0"/>
                <a:t>মুহম্মদ</a:t>
              </a:r>
              <a:r>
                <a:rPr lang="en-US" dirty="0" smtClean="0"/>
                <a:t> </a:t>
              </a:r>
              <a:r>
                <a:rPr lang="en-US" dirty="0" err="1" smtClean="0"/>
                <a:t>শহীদুল্লাহ</a:t>
              </a:r>
              <a:r>
                <a:rPr lang="en-US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873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196979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46869" y="314315"/>
            <a:ext cx="14874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83669" y="885909"/>
            <a:ext cx="450865" cy="642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41515" y="273752"/>
            <a:ext cx="4077691" cy="431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62" y="1366814"/>
            <a:ext cx="8706692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পরেও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555992" y="4570012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81" y="4932490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55611" y="440654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5599" y="4406546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970" y="4255728"/>
            <a:ext cx="2864036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8459" y="5046087"/>
            <a:ext cx="2543879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2606" y="4993712"/>
            <a:ext cx="2395612" cy="40011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iii</a:t>
            </a:r>
            <a:endParaRPr lang="en-US" sz="189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935" y="5700709"/>
            <a:ext cx="2567484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5120" y="5744888"/>
            <a:ext cx="2383809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18213" y="4398614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0827" y="4390682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101" y="2148553"/>
            <a:ext cx="3681105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বণ্ঠন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943" y="2846477"/>
            <a:ext cx="4959663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স্বায়ত্ব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অবজ্ঞা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983" y="3376676"/>
            <a:ext cx="5682235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সংখ্যাগরিষ্ঠ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মর্যাাদা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3506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11AF73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 smtClean="0">
                <a:solidFill>
                  <a:srgbClr val="11AF7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11AF7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11AF7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বক্তব্যই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70175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eceived_74092228609784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06" y="1389856"/>
            <a:ext cx="7315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2" y="1311058"/>
            <a:ext cx="3553684" cy="2783279"/>
          </a:xfrm>
          <a:prstGeom prst="rect">
            <a:avLst/>
          </a:prstGeom>
          <a:ln w="1968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30" y="1199094"/>
            <a:ext cx="3886200" cy="3021843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7672890" y="6419056"/>
            <a:ext cx="162271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3" y="4450612"/>
            <a:ext cx="150267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52227" y="6434822"/>
            <a:ext cx="160646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সালাম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http://muktoblog.net/media/img/1297333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95" y="4450612"/>
            <a:ext cx="1492977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46725" y="6419056"/>
            <a:ext cx="162271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বরকত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18" y="4450614"/>
            <a:ext cx="1492977" cy="1904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46727" y="6419056"/>
            <a:ext cx="162271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রফিক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54" y="4454164"/>
            <a:ext cx="1458341" cy="1901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86582" y="6419056"/>
            <a:ext cx="1602483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শফিউর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95" y="4433792"/>
            <a:ext cx="1517735" cy="1921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1853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flipH="1">
            <a:off x="989804" y="375661"/>
            <a:ext cx="8001001" cy="37595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77" y="1237456"/>
            <a:ext cx="5652655" cy="479107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761201" y="4742656"/>
            <a:ext cx="8001001" cy="16002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9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9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9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06" y="627856"/>
            <a:ext cx="9144000" cy="42780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শিখনফল---</a:t>
            </a:r>
          </a:p>
          <a:p>
            <a:pPr>
              <a:buFont typeface="Wingdings" pitchFamily="2" charset="2"/>
              <a:buChar char="v"/>
            </a:pP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 কী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 আন্দোলনের কারণগুলো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as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ভাষা আন্দোলনের ফলাফল ব্যাখ্যা করতে পারবে।</a:t>
            </a:r>
            <a:br>
              <a:rPr lang="as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as-IN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as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10541" y="2317863"/>
            <a:ext cx="8983860" cy="660107"/>
            <a:chOff x="310541" y="2317863"/>
            <a:chExt cx="8983860" cy="660107"/>
          </a:xfrm>
        </p:grpSpPr>
        <p:sp>
          <p:nvSpPr>
            <p:cNvPr id="7" name="TextBox 6"/>
            <p:cNvSpPr txBox="1"/>
            <p:nvPr/>
          </p:nvSpPr>
          <p:spPr>
            <a:xfrm>
              <a:off x="310541" y="2317863"/>
              <a:ext cx="4015747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অন্যান্য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76696" y="2331639"/>
              <a:ext cx="4017705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কোটি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678184" y="2240665"/>
              <a:ext cx="246615" cy="83099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  <a:p>
              <a:pPr algn="ctr"/>
              <a:endParaRPr lang="en-US" sz="1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  <a:p>
              <a:pPr algn="ctr"/>
              <a:endParaRPr lang="en-US" sz="1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  <a:p>
              <a:pPr algn="ctr"/>
              <a:endParaRPr lang="en-US" sz="1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6590" y="1206861"/>
            <a:ext cx="8977811" cy="646376"/>
            <a:chOff x="316590" y="1206861"/>
            <a:chExt cx="8977811" cy="646376"/>
          </a:xfrm>
        </p:grpSpPr>
        <p:sp>
          <p:nvSpPr>
            <p:cNvPr id="5" name="TextBox 4"/>
            <p:cNvSpPr txBox="1"/>
            <p:nvPr/>
          </p:nvSpPr>
          <p:spPr>
            <a:xfrm>
              <a:off x="316590" y="1206861"/>
              <a:ext cx="4009698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বাঙালি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4680227" y="1097665"/>
              <a:ext cx="246615" cy="83099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  <a:p>
              <a:pPr algn="ctr"/>
              <a:endParaRPr lang="en-US" sz="1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  <a:p>
              <a:pPr algn="ctr"/>
              <a:endParaRPr lang="en-US" sz="1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  <a:p>
              <a:pPr algn="ctr"/>
              <a:endParaRPr lang="en-US" sz="1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84703" y="1206906"/>
              <a:ext cx="4009698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কোটি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৪০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0183" y="307207"/>
            <a:ext cx="8983860" cy="707886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3445" y="3105725"/>
            <a:ext cx="401574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0541" y="4917818"/>
            <a:ext cx="8968094" cy="663038"/>
            <a:chOff x="310541" y="4689218"/>
            <a:chExt cx="8968094" cy="663038"/>
          </a:xfrm>
        </p:grpSpPr>
        <p:sp>
          <p:nvSpPr>
            <p:cNvPr id="33" name="TextBox 32"/>
            <p:cNvSpPr txBox="1"/>
            <p:nvPr/>
          </p:nvSpPr>
          <p:spPr>
            <a:xfrm>
              <a:off x="5260930" y="4705925"/>
              <a:ext cx="4017705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বালুচ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0541" y="4689218"/>
              <a:ext cx="404123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পশতু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2640" y="3988952"/>
            <a:ext cx="8971761" cy="670200"/>
            <a:chOff x="322640" y="3760352"/>
            <a:chExt cx="8971761" cy="670200"/>
          </a:xfrm>
        </p:grpSpPr>
        <p:sp>
          <p:nvSpPr>
            <p:cNvPr id="36" name="TextBox 35"/>
            <p:cNvSpPr txBox="1"/>
            <p:nvPr/>
          </p:nvSpPr>
          <p:spPr>
            <a:xfrm>
              <a:off x="322640" y="3760352"/>
              <a:ext cx="2343566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ঊর্দূ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18021" y="3773839"/>
              <a:ext cx="237638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পাঞ্জাবি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40892" y="3784221"/>
              <a:ext cx="2502443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C00000"/>
              </a:solidFill>
              <a:prstDash val="sysDot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সিন্ধি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88239" y="5851494"/>
            <a:ext cx="9006161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বাঞ্চনীয়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35684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 flipH="1">
            <a:off x="989804" y="375661"/>
            <a:ext cx="8001001" cy="37595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121"/>
          <a:stretch/>
        </p:blipFill>
        <p:spPr>
          <a:xfrm>
            <a:off x="677385" y="1335210"/>
            <a:ext cx="2438400" cy="2825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6" y="1335210"/>
            <a:ext cx="463296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tagon 6"/>
          <p:cNvSpPr/>
          <p:nvPr/>
        </p:nvSpPr>
        <p:spPr>
          <a:xfrm flipH="1">
            <a:off x="677385" y="5580856"/>
            <a:ext cx="8001001" cy="37595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প্রসংগে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ড.মুহম্মদ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8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ord201401051252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3" y="1237456"/>
            <a:ext cx="2480624" cy="1804090"/>
          </a:xfrm>
          <a:prstGeom prst="rect">
            <a:avLst/>
          </a:prstGeom>
        </p:spPr>
      </p:pic>
      <p:pic>
        <p:nvPicPr>
          <p:cNvPr id="3" name="Picture 2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09" y="2464876"/>
            <a:ext cx="4132429" cy="2139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 flipH="1">
            <a:off x="7613446" y="2485248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4311168" y="922237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7052650" y="959543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7" name="Pentagon 6"/>
          <p:cNvSpPr/>
          <p:nvPr/>
        </p:nvSpPr>
        <p:spPr>
          <a:xfrm flipH="1">
            <a:off x="6524380" y="2956700"/>
            <a:ext cx="1882260" cy="21193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61" t="5194" r="6977" b="71429"/>
          <a:stretch/>
        </p:blipFill>
        <p:spPr>
          <a:xfrm>
            <a:off x="615855" y="3069327"/>
            <a:ext cx="1981200" cy="2228846"/>
          </a:xfrm>
          <a:prstGeom prst="rect">
            <a:avLst/>
          </a:prstGeom>
        </p:spPr>
      </p:pic>
      <p:pic>
        <p:nvPicPr>
          <p:cNvPr id="9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8" y="4950305"/>
            <a:ext cx="150267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muktoblog.net/media/img/1297333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90" y="4950305"/>
            <a:ext cx="1492977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13" y="4950307"/>
            <a:ext cx="1492977" cy="1904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49" y="4953857"/>
            <a:ext cx="1458341" cy="1901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90" y="4933485"/>
            <a:ext cx="1517735" cy="1921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Pentagon 13"/>
          <p:cNvSpPr/>
          <p:nvPr/>
        </p:nvSpPr>
        <p:spPr>
          <a:xfrm flipH="1">
            <a:off x="235628" y="323055"/>
            <a:ext cx="9059975" cy="74911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1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2" y="1313656"/>
            <a:ext cx="2818151" cy="3060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2" y="246856"/>
            <a:ext cx="821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006" y="4373992"/>
            <a:ext cx="37474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ধীরেন্দ্রনাথ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5606" y="1224107"/>
            <a:ext cx="3603132" cy="31498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1206" y="4666456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লিয়াকত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বিরোধিতা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3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12257</TotalTime>
  <Words>1146</Words>
  <Application>Microsoft Office PowerPoint</Application>
  <PresentationFormat>Custom</PresentationFormat>
  <Paragraphs>178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বাড়ীর কাজ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need</cp:lastModifiedBy>
  <cp:revision>1455</cp:revision>
  <dcterms:created xsi:type="dcterms:W3CDTF">2006-08-16T00:00:00Z</dcterms:created>
  <dcterms:modified xsi:type="dcterms:W3CDTF">2020-02-02T06:46:00Z</dcterms:modified>
</cp:coreProperties>
</file>