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312" r:id="rId3"/>
    <p:sldId id="256" r:id="rId4"/>
    <p:sldId id="257" r:id="rId5"/>
    <p:sldId id="258" r:id="rId6"/>
    <p:sldId id="259" r:id="rId7"/>
    <p:sldId id="277" r:id="rId8"/>
    <p:sldId id="278" r:id="rId9"/>
    <p:sldId id="279" r:id="rId10"/>
    <p:sldId id="271" r:id="rId11"/>
    <p:sldId id="280" r:id="rId12"/>
    <p:sldId id="281" r:id="rId13"/>
    <p:sldId id="282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2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07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572428" cy="200026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      </a:t>
            </a: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8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Question          		Argument</a:t>
            </a:r>
            <a:b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n-US" sz="1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61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”-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” -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” -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” -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এ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/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741067" y="1924368"/>
            <a:ext cx="4472508" cy="262040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687280" y="4802422"/>
            <a:ext cx="6758508" cy="1621313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67943" y="2190012"/>
            <a:ext cx="3818755" cy="1998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আবু সাঈদ </a:t>
            </a:r>
            <a:endParaRPr lang="en-US" sz="4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প্রভাষক-দর্শন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যশোর শিক্ষা বোর্ড সরকারি মডেল স্কুল এন্ড কলেজ</a:t>
            </a:r>
            <a:endParaRPr lang="en-US" sz="2400" kern="1100" baseline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869504" y="557707"/>
            <a:ext cx="2565750" cy="1366662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76" y="434265"/>
            <a:ext cx="2757488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0" y="857251"/>
            <a:ext cx="971550" cy="101814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3" y="1628801"/>
            <a:ext cx="2433766" cy="2620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063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8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সংজ্ঞা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উৎপত্তি ও বিকাশের ইতিহাস বর্ণনা করতে পারবে।</a:t>
            </a: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‘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Logos’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।‘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Logos 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চিন্তাধারাকে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হোয়েটলি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থমসন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আলবার্টাস মেঘনাস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যুক্তি বিষয়ক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হ্যামিলটন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আকারগত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ইউবারওয়েগ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নিয়মসমূহ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নিয়ন্ত্রণকারী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ওয়েলটন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নির্ভুল চিন্তার নিয়ম সংক্রান্ত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2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স্পলডিং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আরনল্ড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বোধশক্তির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যা বিচার বা প্রমাণের মাধ্যমে জ্ঞাত সত্য থেকে অজ্ঞাত সত্যে উপনীত হওয়ার জন্য প্রয়োজনীয় বৌদ্ধিক ক্রিয়া এবং বৌদ্ধিক ক্রিয়ার সহায়ক মানসিক প্রক্রিয়াসমূহ সম্পর্কে আলোচনা 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704"/>
            <a:ext cx="8229600" cy="50426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ভ্রান্তিকে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প্রক্রিয়াগুলোকে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নীতিসমুহের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pPr algn="just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প্রক্রিয়াগুলোর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4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547</Words>
  <Application>Microsoft Office PowerPoint</Application>
  <PresentationFormat>On-screen Show (4:3)</PresentationFormat>
  <Paragraphs>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SutonnyMJ</vt:lpstr>
      <vt:lpstr>Times New Roman</vt:lpstr>
      <vt:lpstr>Office Theme</vt:lpstr>
      <vt:lpstr>স্বাগতম</vt:lpstr>
      <vt:lpstr>PowerPoint Presentation</vt:lpstr>
      <vt:lpstr>আজকের আলোচ্য বিষয় </vt:lpstr>
      <vt:lpstr>শিখনফল</vt:lpstr>
      <vt:lpstr>যুক্তিবিদ্যার উৎপত্তি</vt:lpstr>
      <vt:lpstr>প্রামাণ্য সংজ্ঞা</vt:lpstr>
      <vt:lpstr>প্রামাণ্য সংজ্ঞা</vt:lpstr>
      <vt:lpstr>প্রামাণ্য সংজ্ঞা</vt:lpstr>
      <vt:lpstr>সাধারণ সংজ্ঞা </vt:lpstr>
      <vt:lpstr>                         উন্মুক্ত প্রশ্ন যুক্তি              Open Question            Argument                      ?   </vt:lpstr>
      <vt:lpstr>PowerPoint Presentation</vt:lpstr>
      <vt:lpstr>PowerPoint Presentation</vt:lpstr>
      <vt:lpstr>PowerPoint Presentation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110</cp:revision>
  <dcterms:created xsi:type="dcterms:W3CDTF">2015-02-19T02:18:04Z</dcterms:created>
  <dcterms:modified xsi:type="dcterms:W3CDTF">2020-02-20T07:09:24Z</dcterms:modified>
</cp:coreProperties>
</file>