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312" r:id="rId3"/>
    <p:sldId id="256" r:id="rId4"/>
    <p:sldId id="257" r:id="rId5"/>
    <p:sldId id="258" r:id="rId6"/>
    <p:sldId id="259" r:id="rId7"/>
    <p:sldId id="260" r:id="rId8"/>
    <p:sldId id="280" r:id="rId9"/>
    <p:sldId id="281" r:id="rId10"/>
    <p:sldId id="271" r:id="rId11"/>
    <p:sldId id="282" r:id="rId12"/>
    <p:sldId id="283" r:id="rId13"/>
    <p:sldId id="284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D264-A27B-4FD3-BB55-B29A40E20E8C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AD4F5-58E8-4D6B-871E-47B80D7846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23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CD51-4A79-4AAE-B2CB-EC166E9529BF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5D49-1F83-43E5-902C-3B26B0B81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107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4643446"/>
            <a:ext cx="7572428" cy="2000264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endParaRPr lang="en-US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				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মানবিক</a:t>
            </a:r>
            <a:r>
              <a: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F:\LOGiC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681288"/>
            <a:ext cx="1785950" cy="1890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80"/>
            <a:ext cx="8229600" cy="6035040"/>
          </a:xfr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      </a:t>
            </a: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br>
              <a:rPr lang="en-US" sz="5400" b="1" dirty="0">
                <a:latin typeface="NikoshBAN" pitchFamily="2" charset="0"/>
                <a:cs typeface="NikoshBAN" pitchFamily="2" charset="0"/>
              </a:rPr>
            </a:br>
            <a:r>
              <a:rPr lang="en-US" sz="5400" b="1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as-IN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8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Open Question          		Argument</a:t>
            </a:r>
            <a:b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		</a:t>
            </a:r>
            <a:r>
              <a:rPr lang="en-US" sz="16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			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1200" y="304800"/>
            <a:ext cx="5562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450" y="1981200"/>
            <a:ext cx="6388100" cy="3238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86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r>
              <a:rPr lang="en-US" sz="4400" dirty="0"/>
              <a:t> </a:t>
            </a:r>
            <a:r>
              <a:rPr lang="en-US" sz="4400" dirty="0" err="1"/>
              <a:t>কেন</a:t>
            </a:r>
            <a:r>
              <a:rPr lang="en-US" sz="4400" dirty="0"/>
              <a:t>?</a:t>
            </a:r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9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tched Right Arrow 3"/>
          <p:cNvSpPr/>
          <p:nvPr/>
        </p:nvSpPr>
        <p:spPr>
          <a:xfrm>
            <a:off x="0" y="0"/>
            <a:ext cx="3124200" cy="1905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0" y="152400"/>
            <a:ext cx="5181600" cy="5105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0530" y="5299770"/>
            <a:ext cx="896874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কিভাবে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ভ্রান্ত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8451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  <p:bldP spid="5" grpId="0" animBg="1"/>
      <p:bldP spid="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92927" y="44624"/>
            <a:ext cx="5029200" cy="17526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470" y="1829306"/>
            <a:ext cx="8452047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যুক্তিবিদ্যা আমাদেরকে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2.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যুক্তিবিদ্যা পাঠ এক প্রকার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যুক্তিবিদ্যা অন্যান্য বিজ্ঞানের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4.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যুক্তিবিদ্যার জ্ঞান আমাদের স্বভাবজাত আবেগকে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যুক্তিবিদ্যার জ্ঞান আমাদের মনকে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যুক্তিবিদ্যার জ্ঞান অন্যকে নিজের মতে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যুক্তিবিদ্যার জ্ঞান নিজের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8.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যুক্তিবিদ্যার জ্ঞান আমাদেরকে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অনুরাগী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তোলে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9.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যুক্তিবিদ্যার জ্ঞান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জন্য অপরিহার্য।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0255" y="3722132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র কোন সংজ্ঞাটি তোমার কাছে গ্রহণযোগ্য বলে মনে 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এ 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ব্যক্ত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endParaRPr lang="en-US" dirty="0"/>
          </a:p>
          <a:p>
            <a:r>
              <a:rPr lang="en-US" sz="54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বিজ্ঞান না কলা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417638"/>
          </a:xfr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5" descr="philosophy_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43932" cy="4893479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741067" y="1924368"/>
            <a:ext cx="4472508" cy="2620406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1687280" y="4802422"/>
            <a:ext cx="6758508" cy="1621313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7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67943" y="2190012"/>
            <a:ext cx="3818755" cy="19988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5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আবু সাঈদ </a:t>
            </a:r>
            <a:endParaRPr lang="en-US" sz="405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3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27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প্রভাষক-দর্শন</a:t>
            </a:r>
            <a:endParaRPr lang="en-US" sz="2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kern="1100" baseline="2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যশোর শিক্ষা বোর্ড সরকারি মডেল স্কুল এন্ড কলেজ</a:t>
            </a:r>
            <a:endParaRPr lang="en-US" sz="2400" kern="1100" baseline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Explosion 1 7"/>
          <p:cNvSpPr/>
          <p:nvPr/>
        </p:nvSpPr>
        <p:spPr>
          <a:xfrm>
            <a:off x="2869504" y="557707"/>
            <a:ext cx="2565750" cy="1366662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76" y="434265"/>
            <a:ext cx="2757488" cy="1202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330" y="857251"/>
            <a:ext cx="971550" cy="1018140"/>
          </a:xfrm>
          <a:prstGeom prst="rect">
            <a:avLst/>
          </a:prstGeom>
        </p:spPr>
      </p:pic>
      <p:pic>
        <p:nvPicPr>
          <p:cNvPr id="2" name="Picture 2" descr="E:\ \Picture\A0087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43" y="1628801"/>
            <a:ext cx="2433766" cy="26204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060634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500329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786742" cy="1368152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48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পাঠের </a:t>
            </a:r>
            <a:r>
              <a:rPr lang="bn-BD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প্রয়োজনীয়তা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600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যুক্তিবিদ্যার উৎপত্তি ও বিকাশের ইতিহাস বর্ণনা করতে পারবে।</a:t>
            </a: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ধারনা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বর্ণনা করতে পারবে।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r>
              <a:rPr lang="en-US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।</a:t>
            </a:r>
            <a:endParaRPr lang="bn-BD" b="1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ইংরেজী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প্রতিশব্দ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Logic’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Logike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‘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Logike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গ্রীক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Logos’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বিশেষণ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।‘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Logos 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অবিচ্ছেদ্য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মনের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চিন্তাধারাকে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সময়েই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উৎপত্তিগত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50019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প্রামাণ্য</a:t>
            </a:r>
            <a:r>
              <a:rPr lang="en-US" sz="7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>
                <a:latin typeface="NikoshBAN" pitchFamily="2" charset="0"/>
                <a:cs typeface="NikoshBAN" pitchFamily="2" charset="0"/>
              </a:rPr>
              <a:t>সংজ্ঞা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  <a:solidFill>
            <a:srgbClr val="00B0F0"/>
          </a:solidFill>
        </p:spPr>
        <p:txBody>
          <a:bodyPr>
            <a:normAutofit fontScale="92500"/>
          </a:bodyPr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যোসেফ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চিন্তার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জেভন্স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যুক্তি-পদ্ধতির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অলড্রিচ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</a:p>
          <a:p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হোয়েটলি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80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ভ্রান্তিকে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পরিহার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সত্যকে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উদ্দেশ্যে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অনুমান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সহায়ক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প্রক্রিয়াগুলোকে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</a:pPr>
            <a:r>
              <a:rPr lang="en-US" sz="36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.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কপি’র</a:t>
            </a:r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, “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নির্দশ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নীতিসমুহের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বিদ্যা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”।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 পাঠের প্রয়োজনীয়তা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Utility of studying Logic)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 আমাদেরকে শুদ্ধভাবে চিন্তা করতে  শিক্ষা দিয়ে আমাদের যুক্তিকে যথার্থ, সুশৃঙ্খল ও সৃসংবদ্ধ করে এবং সঠিকভাবে যুক্তি প্রয়োগ করার জন্য প্রয়োজনীয় নিয়মকানুন সরবরাহ করে থাকে।</a:t>
            </a:r>
          </a:p>
          <a:p>
            <a:pPr marL="514350" indent="-514350"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 পাঠ এক প্রকার মানসিক ব্যায়াম। স্বাস্থ্য ঠিক রাখার জন্য যেমন শারীরিক ব্যায়ামের প্রয়েজন আছে, ঠিক তেমনি আমাদের চিন্তাশক্তিকে সজীব, সক্রিয় এবং উন্নত রাখার জন্য যুক্তিবিদ্যা পাঠের প্রয়োজনীয়তা আছে।</a:t>
            </a:r>
          </a:p>
          <a:p>
            <a:pPr marL="514350" indent="-514350"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 অন্যান্য বিজ্ঞানের সহায়ক। যুক্তিবিদ্যাকে বলা হয় সকল বিজ্ঞানের সেরা বিজ্ঞান এবং সকল কলাবিদ্যার সেরা কলাবিদ্যা। </a:t>
            </a:r>
          </a:p>
          <a:p>
            <a:pPr marL="514350" indent="-514350">
              <a:buAutoNum type="arabicPeriod"/>
            </a:pPr>
            <a:r>
              <a:rPr lang="bn-BD" dirty="0">
                <a:latin typeface="NikoshBAN" pitchFamily="2" charset="0"/>
                <a:cs typeface="NikoshBAN" pitchFamily="2" charset="0"/>
              </a:rPr>
              <a:t>যুক্তিবিদ্যার জ্ঞান আমাদের স্বভাবজাত আবেগকে নিয়ন্ত্রণ করে সঠিক পথে চলতে সাহায্য করে। কারণ মানুষ বেশির ভাগ সময় আবেগ দ্বারা প্রচালিত হয়।</a:t>
            </a:r>
          </a:p>
          <a:p>
            <a:pPr marL="0" indent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0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29" y="476672"/>
            <a:ext cx="8676456" cy="58326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৫. যুক্তিবিদ্যার জ্ঞান আমাদের মনকে কুসংস্কার ও অন্ধ বিশ্বাস থেকে মুক্ত করে। ফলে আমরা সকল কিছুকে নিরপেক্ষ ও সংস্কারমুক্ত মন দিয়ে পর্যবেক্ষণ ও বিচার করার ক্ষমতা লাভ করি।</a:t>
            </a:r>
          </a:p>
          <a:p>
            <a:pPr marL="0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৬. যুক্তিবিদ্যার জ্ঞান অন্যকে নিজের মতে প্রভাবিত করতে সহায়তা করে। সামাজিক জীব হিসেবে মানুষের একটা প্রবণতা হচ্ছে নিজের মতের দ্বারা অন্যকে প্রভাবিত করে অন্যকে নিজের মতাবলম্বী করা। যুক্তিবিদ্যার জ্ঞান এ কাজে যথেষ্ট সহায়তা করে থাকে।</a:t>
            </a:r>
          </a:p>
          <a:p>
            <a:pPr marL="0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৭. যুক্তিবিদ্যার জ্ঞান নিজের ভুল বুঝতে এবং অপরের ভুল ধরিয়ে দিতে সাহায্য করে। যুক্তিবিদ্যার জ্ঞান যেমনিভাবে আমাদের নিজের কর্ম ও ভুল নির্ণয়ে সহায়তা করে, তেমনিভাবে অন্যকে তার ভুল ধরিয়ে দিয়ে তাকে সঠিক পথে পরিচালিত করতে সাহায্য করে।</a:t>
            </a:r>
          </a:p>
          <a:p>
            <a:pPr marL="0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৮. যুক্তিবিদ্যার জ্ঞান দর্শন অধ্যয়নে সহায়ক। কারণ দর্শনকে বুঝতে হলে বিমূর্ত চিন্তা ক্ষমতার অধিকারী হতে হয়।  এটি আমাদেরকে সে ক্ষমতা অর্জনে সহায়তা করে।</a:t>
            </a:r>
          </a:p>
          <a:p>
            <a:pPr marL="0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৯. যুক্তিবিদ্যার জ্ঞান আমাদেরকে নিয়মনীতির প্রতি অনুরাগী করে তোলে। কারণ  যৌক্তিক জ্ঞান আমাদের সঠিক চিন্তা কী, কোনটি যথার্থ, আরে কোন অযথার্থ তা শিক্ষা দিয়ে থাকে।</a:t>
            </a:r>
          </a:p>
          <a:p>
            <a:pPr marL="0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১০. যুক্তিবিদ্যার জ্ঞান সংস্কারমুক্ত শিক্ষার জন্য অপরিহার্য।</a:t>
            </a:r>
          </a:p>
        </p:txBody>
      </p:sp>
    </p:spTree>
    <p:extLst>
      <p:ext uri="{BB962C8B-B14F-4D97-AF65-F5344CB8AC3E}">
        <p14:creationId xmlns:p14="http://schemas.microsoft.com/office/powerpoint/2010/main" val="31391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694</Words>
  <Application>Microsoft Office PowerPoint</Application>
  <PresentationFormat>On-screen Show (4:3)</PresentationFormat>
  <Paragraphs>60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NikoshBAN</vt:lpstr>
      <vt:lpstr>SutonnyMJ</vt:lpstr>
      <vt:lpstr>Times New Roman</vt:lpstr>
      <vt:lpstr>Office Theme</vt:lpstr>
      <vt:lpstr>স্বাগতম</vt:lpstr>
      <vt:lpstr>PowerPoint Presentation</vt:lpstr>
      <vt:lpstr>আজকের আলোচ্য বিষয় </vt:lpstr>
      <vt:lpstr>শিখনফল</vt:lpstr>
      <vt:lpstr>যুক্তিবিদ্যার উৎপত্তি</vt:lpstr>
      <vt:lpstr>প্রামাণ্য সংজ্ঞা</vt:lpstr>
      <vt:lpstr>সাধারণ সংজ্ঞা </vt:lpstr>
      <vt:lpstr>যুক্তিবিদ্যা পাঠের প্রয়োজনীয়তা (Utility of studying Logic)</vt:lpstr>
      <vt:lpstr>PowerPoint Presentation</vt:lpstr>
      <vt:lpstr>                         উন্মুক্ত প্রশ্ন যুক্তি              Open Question            Argument                      ?   </vt:lpstr>
      <vt:lpstr>PowerPoint Presentation</vt:lpstr>
      <vt:lpstr>PowerPoint Presentation</vt:lpstr>
      <vt:lpstr>PowerPoint Presentation</vt:lpstr>
      <vt:lpstr>বাড়ীর কাজ</vt:lpstr>
      <vt:lpstr>আগামী দিনের আলোচ্য বিষয় </vt:lpstr>
      <vt:lpstr>সবাইকে ধন্যবাদ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আলোচ্য বিষয়</dc:title>
  <dc:creator>acer</dc:creator>
  <cp:lastModifiedBy>User</cp:lastModifiedBy>
  <cp:revision>107</cp:revision>
  <dcterms:created xsi:type="dcterms:W3CDTF">2015-02-19T02:18:04Z</dcterms:created>
  <dcterms:modified xsi:type="dcterms:W3CDTF">2020-02-20T06:01:02Z</dcterms:modified>
</cp:coreProperties>
</file>