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312" r:id="rId3"/>
    <p:sldId id="256" r:id="rId4"/>
    <p:sldId id="257" r:id="rId5"/>
    <p:sldId id="258" r:id="rId6"/>
    <p:sldId id="259" r:id="rId7"/>
    <p:sldId id="260" r:id="rId8"/>
    <p:sldId id="283" r:id="rId9"/>
    <p:sldId id="284" r:id="rId10"/>
    <p:sldId id="285" r:id="rId11"/>
    <p:sldId id="286" r:id="rId12"/>
    <p:sldId id="271" r:id="rId13"/>
    <p:sldId id="287" r:id="rId14"/>
    <p:sldId id="288" r:id="rId15"/>
    <p:sldId id="28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D264-A27B-4FD3-BB55-B29A40E20E8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F5-58E8-4D6B-871E-47B80D7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0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07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572428" cy="200026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/>
            <a:r>
              <a:rPr lang="en-US" sz="3200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কতকগুলো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সাধনে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535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/>
            <a:r>
              <a:rPr lang="en-US" sz="3200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সুতরাংযুক্তিবিদ্যা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বিবেচ্য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মিথ্যাকে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শুধুমাত্র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মিথ্যাকে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কানুন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535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03504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      </a:t>
            </a: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8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Question          		Argument</a:t>
            </a:r>
            <a:b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		</a:t>
            </a:r>
            <a:r>
              <a:rPr lang="en-US" sz="1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নীতিবিদ্যাকে</a:t>
            </a:r>
            <a:r>
              <a:rPr lang="en-US" sz="4400" dirty="0"/>
              <a:t> </a:t>
            </a:r>
            <a:r>
              <a:rPr lang="en-US" sz="4400" dirty="0" err="1"/>
              <a:t>আদর্শনিষ্ঠ</a:t>
            </a:r>
            <a:r>
              <a:rPr lang="en-US" sz="4400" dirty="0"/>
              <a:t> </a:t>
            </a:r>
            <a:r>
              <a:rPr lang="en-US" sz="4400" dirty="0" err="1"/>
              <a:t>বিজ্ঞান</a:t>
            </a:r>
            <a:r>
              <a:rPr lang="en-US" sz="4400" dirty="0"/>
              <a:t> </a:t>
            </a:r>
            <a:r>
              <a:rPr lang="en-US" sz="4400" dirty="0" err="1"/>
              <a:t>বলা</a:t>
            </a:r>
            <a:r>
              <a:rPr lang="en-US" sz="4400" dirty="0"/>
              <a:t> </a:t>
            </a:r>
            <a:r>
              <a:rPr lang="en-US" sz="4400" dirty="0" err="1"/>
              <a:t>হয়</a:t>
            </a:r>
            <a:r>
              <a:rPr lang="en-US" sz="4400" dirty="0"/>
              <a:t> </a:t>
            </a:r>
            <a:r>
              <a:rPr lang="en-US" sz="4400" dirty="0" err="1"/>
              <a:t>কেন</a:t>
            </a:r>
            <a:r>
              <a:rPr lang="en-US" sz="4400" dirty="0"/>
              <a:t>?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5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/>
              <a:t>নীতিবিদ্যার</a:t>
            </a:r>
            <a:r>
              <a:rPr lang="en-US" sz="5400" dirty="0"/>
              <a:t> </a:t>
            </a:r>
            <a:r>
              <a:rPr lang="en-US" sz="5400" dirty="0" err="1"/>
              <a:t>মূল</a:t>
            </a:r>
            <a:r>
              <a:rPr lang="en-US" sz="5400" dirty="0"/>
              <a:t> </a:t>
            </a:r>
            <a:r>
              <a:rPr lang="en-US" sz="5400" dirty="0" err="1"/>
              <a:t>আলোচ্য</a:t>
            </a:r>
            <a:r>
              <a:rPr lang="en-US" sz="5400" dirty="0"/>
              <a:t> </a:t>
            </a:r>
            <a:r>
              <a:rPr lang="en-US" sz="5400" dirty="0" err="1"/>
              <a:t>বিষয়</a:t>
            </a:r>
            <a:r>
              <a:rPr lang="en-US" sz="5400" dirty="0"/>
              <a:t> </a:t>
            </a:r>
            <a:r>
              <a:rPr lang="en-US" sz="5400" dirty="0" err="1"/>
              <a:t>কী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84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44624"/>
            <a:ext cx="5029200" cy="1752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470" y="1829306"/>
            <a:ext cx="8452047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বস্তুনিষ্ঠ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আদর্শনিষ্ঠ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অনুচিত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নীতিবিদ্যা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নীতিবিদ্যার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মন্দত্ব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10.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নীতিবিদ্যাকে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আদর্শনিষ্ঠ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র কোন সংজ্ঞাটি তোমার কাছে গ্রহণযোগ্য বলে মনে 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এ 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/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বিজ্ঞান না কলা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philosophy_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8934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741067" y="1924368"/>
            <a:ext cx="4472508" cy="262040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687280" y="4802422"/>
            <a:ext cx="6758508" cy="1621313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67943" y="2190012"/>
            <a:ext cx="3818755" cy="1998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আবু সাঈদ </a:t>
            </a:r>
            <a:endParaRPr lang="en-US" sz="405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প্রভাষক-দর্শন</a:t>
            </a:r>
            <a:endParaRPr lang="en-US" sz="2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যশোর শিক্ষা বোর্ড সরকারি মডেল স্কুল এন্ড কলেজ</a:t>
            </a:r>
            <a:endParaRPr lang="en-US" sz="2400" kern="1100" baseline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869504" y="557707"/>
            <a:ext cx="2565750" cy="1366662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76" y="434265"/>
            <a:ext cx="2757488" cy="12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0" y="857251"/>
            <a:ext cx="971550" cy="101814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3" y="1628801"/>
            <a:ext cx="2433766" cy="26204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063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86742" cy="1368152"/>
          </a:xfrm>
          <a:solidFill>
            <a:srgbClr val="00B0F0"/>
          </a:solidFill>
        </p:spPr>
        <p:txBody>
          <a:bodyPr>
            <a:normAutofit fontScale="62500" lnSpcReduction="20000"/>
          </a:bodyPr>
          <a:lstStyle/>
          <a:p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উৎপত্তি ও বিকাশের ইতিহাস বর্ণনা করতে পারবে।</a:t>
            </a: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বিভিন্ন যুক্তিবিদদের প্রদত্ত ধারণার বিশ্লেষণ ও তুলনা করতে পারবে।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ধরণ সম্পর্কে বলতে পারবে।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স্বরূপ ব্যাখ্যা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Logic’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‘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Logos’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।‘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Logos 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চিন্তাধারাকে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উৎপত্তিগত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জেভন্স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যুক্তি-পদ্ধতির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অলড্রিচ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হোয়েটলি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ভ্রান্তিকে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প্রক্রিয়াগুলোকে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কপি’র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নির্দশ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নীতিসমুহের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/>
            <a:r>
              <a:rPr lang="en-US" sz="3200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ব্স্তব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বর্ণনামূলক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বিজ্ঞানেবস্তুর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বোঝার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কানুন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সম্বন্ধে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পদার্থবিজ্ঞানে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422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/>
            <a:r>
              <a:rPr lang="en-US" sz="3200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ভালত্ত-মন্দত্ব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আদর্শনিষ্ঠ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–‘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উচিত-কি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’।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নীতিবিজ্ঞান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আদর্শের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ভালত্ব-মন্দত্ব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বোধ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535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720</Words>
  <Application>Microsoft Office PowerPoint</Application>
  <PresentationFormat>On-screen Show (4:3)</PresentationFormat>
  <Paragraphs>65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SutonnyMJ</vt:lpstr>
      <vt:lpstr>Times New Roman</vt:lpstr>
      <vt:lpstr>Office Theme</vt:lpstr>
      <vt:lpstr>স্বাগতম</vt:lpstr>
      <vt:lpstr>PowerPoint Presentation</vt:lpstr>
      <vt:lpstr>আজকের আলোচ্য বিষয় </vt:lpstr>
      <vt:lpstr>শিখনফল</vt:lpstr>
      <vt:lpstr>যুক্তিবিদ্যার উৎপত্তি</vt:lpstr>
      <vt:lpstr>প্রামাণ্য সংজ্ঞা</vt:lpstr>
      <vt:lpstr>সাধারণ সংজ্ঞা </vt:lpstr>
      <vt:lpstr>যুক্তিবিদ্যা কী বস্তুনিষ্ঠ, না আদর্শনিষ্ঠ, নাকি ব্যবহারিক বিজ্ঞান</vt:lpstr>
      <vt:lpstr>যুক্তিবিদ্যা কী বস্তুনিষ্ঠ, না আদর্শনিষ্ঠ, নাকি ব্যবহারিক বিজ্ঞান</vt:lpstr>
      <vt:lpstr>যুক্তিবিদ্যা কী বস্তুনিষ্ঠ, না আদর্শনিষ্ঠ, নাকি ব্যবহারিক বিজ্ঞান</vt:lpstr>
      <vt:lpstr>যুক্তিবিদ্যা কী বস্তুনিষ্ঠ, না আদর্শনিষ্ঠ, নাকি ব্যবহারিক বিজ্ঞান</vt:lpstr>
      <vt:lpstr>                         উন্মুক্ত প্রশ্ন যুক্তি              Open Question            Argument                      ?   </vt:lpstr>
      <vt:lpstr>PowerPoint Presentation</vt:lpstr>
      <vt:lpstr>PowerPoint Presentation</vt:lpstr>
      <vt:lpstr>PowerPoint Presentation</vt:lpstr>
      <vt:lpstr>বাড়ীর কাজ</vt:lpstr>
      <vt:lpstr>আগামী দিনের আলোচ্য বিষয় 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আলোচ্য বিষয়</dc:title>
  <dc:creator>acer</dc:creator>
  <cp:lastModifiedBy>User</cp:lastModifiedBy>
  <cp:revision>103</cp:revision>
  <dcterms:created xsi:type="dcterms:W3CDTF">2015-02-19T02:18:04Z</dcterms:created>
  <dcterms:modified xsi:type="dcterms:W3CDTF">2020-02-20T06:00:49Z</dcterms:modified>
</cp:coreProperties>
</file>