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92" r:id="rId2"/>
    <p:sldId id="285" r:id="rId3"/>
    <p:sldId id="284" r:id="rId4"/>
    <p:sldId id="286" r:id="rId5"/>
    <p:sldId id="266" r:id="rId6"/>
    <p:sldId id="273" r:id="rId7"/>
    <p:sldId id="278" r:id="rId8"/>
    <p:sldId id="280" r:id="rId9"/>
    <p:sldId id="288" r:id="rId10"/>
    <p:sldId id="289" r:id="rId11"/>
    <p:sldId id="290" r:id="rId12"/>
    <p:sldId id="281" r:id="rId13"/>
    <p:sldId id="282" r:id="rId14"/>
    <p:sldId id="293" r:id="rId15"/>
    <p:sldId id="291" r:id="rId16"/>
    <p:sldId id="277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896"/>
    <a:srgbClr val="2F6562"/>
    <a:srgbClr val="336B66"/>
    <a:srgbClr val="3C776D"/>
    <a:srgbClr val="2B5F5F"/>
    <a:srgbClr val="22565C"/>
    <a:srgbClr val="6A4D47"/>
    <a:srgbClr val="358D3B"/>
    <a:srgbClr val="9F0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46" y="126"/>
      </p:cViewPr>
      <p:guideLst>
        <p:guide orient="horz" pos="211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9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56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5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0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07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55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3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1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0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8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5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9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5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DC17CD-B22B-4187-9E06-F3553435930D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35D0-5B7F-47B3-B9AD-0F0E451A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9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5615" y="457200"/>
            <a:ext cx="6559062" cy="1494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568" y="541460"/>
            <a:ext cx="4603061" cy="56226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15880" y="1301487"/>
            <a:ext cx="74364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5000" b="1" dirty="0" smtClean="0">
                <a:solidFill>
                  <a:srgbClr val="FF0000"/>
                </a:solidFill>
              </a:rPr>
              <a:t>স্বাগতম</a:t>
            </a:r>
            <a:endParaRPr lang="en-US" sz="1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4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616" y="609672"/>
            <a:ext cx="4858933" cy="4541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2" y="236009"/>
            <a:ext cx="2994405" cy="23332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01942" y="1583962"/>
            <a:ext cx="2822111" cy="1003124"/>
          </a:xfrm>
          <a:prstGeom prst="straightConnector1">
            <a:avLst/>
          </a:prstGeom>
          <a:ln w="38100">
            <a:solidFill>
              <a:srgbClr val="FFFF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77349" y="1717318"/>
            <a:ext cx="2710930" cy="1090600"/>
          </a:xfrm>
          <a:prstGeom prst="straightConnector1">
            <a:avLst/>
          </a:prstGeom>
          <a:ln w="38100">
            <a:solidFill>
              <a:srgbClr val="FFFF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77349" y="1896442"/>
            <a:ext cx="3027915" cy="1319607"/>
          </a:xfrm>
          <a:prstGeom prst="straightConnector1">
            <a:avLst/>
          </a:prstGeom>
          <a:ln w="38100">
            <a:solidFill>
              <a:srgbClr val="FFFF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7419" y="1896442"/>
            <a:ext cx="3495649" cy="1703961"/>
          </a:xfrm>
          <a:prstGeom prst="straightConnector1">
            <a:avLst/>
          </a:prstGeom>
          <a:ln w="38100">
            <a:solidFill>
              <a:srgbClr val="FFFF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-1699788" y="3705041"/>
            <a:ext cx="601369" cy="581921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</a:t>
            </a:r>
            <a:r>
              <a:rPr lang="en-US" sz="1000" baseline="-25000" dirty="0" smtClean="0"/>
              <a:t>2</a:t>
            </a:r>
            <a:endParaRPr lang="en-US" sz="1000" baseline="-25000" dirty="0"/>
          </a:p>
        </p:txBody>
      </p:sp>
      <p:sp>
        <p:nvSpPr>
          <p:cNvPr id="44" name="Oval 43"/>
          <p:cNvSpPr/>
          <p:nvPr/>
        </p:nvSpPr>
        <p:spPr>
          <a:xfrm>
            <a:off x="-1652192" y="5395855"/>
            <a:ext cx="601369" cy="581921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</a:t>
            </a:r>
            <a:r>
              <a:rPr lang="en-US" sz="1000" baseline="-25000" dirty="0" smtClean="0"/>
              <a:t>2</a:t>
            </a:r>
            <a:endParaRPr lang="en-US" sz="1000" baseline="-25000" dirty="0"/>
          </a:p>
        </p:txBody>
      </p:sp>
      <p:sp>
        <p:nvSpPr>
          <p:cNvPr id="45" name="Oval 44"/>
          <p:cNvSpPr/>
          <p:nvPr/>
        </p:nvSpPr>
        <p:spPr>
          <a:xfrm>
            <a:off x="-1652192" y="4569665"/>
            <a:ext cx="601369" cy="581921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</a:t>
            </a:r>
            <a:r>
              <a:rPr lang="en-US" sz="1000" baseline="-25000" dirty="0" smtClean="0"/>
              <a:t>2</a:t>
            </a:r>
            <a:endParaRPr lang="en-US" sz="1000" baseline="-25000" dirty="0"/>
          </a:p>
        </p:txBody>
      </p:sp>
      <p:sp>
        <p:nvSpPr>
          <p:cNvPr id="40" name="Oval 39"/>
          <p:cNvSpPr/>
          <p:nvPr/>
        </p:nvSpPr>
        <p:spPr>
          <a:xfrm>
            <a:off x="12564828" y="2970720"/>
            <a:ext cx="601369" cy="581921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47" name="Oval 46"/>
          <p:cNvSpPr/>
          <p:nvPr/>
        </p:nvSpPr>
        <p:spPr>
          <a:xfrm>
            <a:off x="12717228" y="3123120"/>
            <a:ext cx="601369" cy="581921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2869628" y="3275520"/>
            <a:ext cx="601369" cy="581921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455391" y="4834425"/>
            <a:ext cx="11679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প্রকৃত পক্ষে কোষের ক্লোরোপ্লাস্টেই সালোকসংশ্লেষণের ঘটনাটি ঘটে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29724" y="5541101"/>
            <a:ext cx="10160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এবং সালোকসংশ্লেষণের মাধ্যমেই উদ্ভিদ খাদ্য তৈরী করে।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25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8867 -0.06806 L 0.59427 -0.14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36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2201 -0.30718 L 0.52761 -0.380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path" presetSubtype="0" repeatCount="indefinite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6732 -0.17824 L 0.51511 -0.23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307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565 -0.03403 L -0.57565 -0.03379 C -0.57227 -0.03865 -0.56888 -0.04282 -0.5655 -0.04768 C -0.56419 -0.04977 -0.56315 -0.05231 -0.56172 -0.0544 C -0.55716 -0.06157 -0.55677 -0.06111 -0.55156 -0.06574 C -0.55026 -0.06875 -0.54935 -0.07222 -0.54779 -0.07477 C -0.54583 -0.07778 -0.54349 -0.07916 -0.54141 -0.08148 C -0.53229 -0.09166 -0.54362 -0.07963 -0.53255 -0.09282 C -0.53047 -0.09537 -0.52813 -0.09722 -0.52617 -0.09977 C -0.52396 -0.10231 -0.52175 -0.10532 -0.51979 -0.10879 C -0.51589 -0.11528 -0.51276 -0.12361 -0.50833 -0.12893 C -0.50586 -0.13194 -0.50313 -0.13472 -0.50065 -0.13796 C -0.48581 -0.15972 -0.50248 -0.14074 -0.48802 -0.15625 C -0.48594 -0.1618 -0.48399 -0.16713 -0.48164 -0.17199 C -0.48047 -0.1743 -0.4793 -0.17685 -0.47787 -0.1787 C -0.46589 -0.19398 -0.4806 -0.16898 -0.46641 -0.19236 C -0.46289 -0.19815 -0.46003 -0.20532 -0.45625 -0.21041 C -0.45456 -0.21273 -0.45287 -0.21504 -0.45117 -0.21713 C -0.44909 -0.21967 -0.44662 -0.22106 -0.44479 -0.22384 C -0.44154 -0.2287 -0.43945 -0.23588 -0.43594 -0.23981 C -0.43373 -0.2419 -0.43164 -0.24444 -0.42956 -0.24653 C -0.42708 -0.24884 -0.42435 -0.25069 -0.42188 -0.25324 C -0.41511 -0.26065 -0.41849 -0.25856 -0.41302 -0.2669 C -0.41107 -0.26967 -0.40404 -0.27662 -0.40287 -0.27824 C -0.40104 -0.28032 -0.39948 -0.28264 -0.39779 -0.28495 C -0.39649 -0.28657 -0.39518 -0.28796 -0.39388 -0.28935 L -0.39141 -0.29629 L -0.3875 -0.3074 " pathEditMode="relative" rAng="0" ptsTypes="AAAAAAAAAAAAAAAAAAAAAAAAAA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365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52227 -0.07593 L -0.52227 -0.0757 C -0.51784 -0.07871 -0.51341 -0.08125 -0.50899 -0.08403 C -0.50729 -0.08542 -0.50586 -0.08681 -0.50404 -0.0882 C -0.49805 -0.09237 -0.49753 -0.09213 -0.49063 -0.09491 C -0.48893 -0.09676 -0.48776 -0.09885 -0.48568 -0.10024 C -0.48307 -0.10209 -0.48008 -0.10301 -0.47735 -0.1044 C -0.46537 -0.11042 -0.48021 -0.10325 -0.46563 -0.11112 C -0.46289 -0.1125 -0.4599 -0.11366 -0.45729 -0.11528 C -0.4543 -0.11667 -0.45143 -0.11852 -0.44883 -0.12061 C -0.44375 -0.12454 -0.43958 -0.1294 -0.43386 -0.13264 C -0.4306 -0.1345 -0.42695 -0.13612 -0.4237 -0.13797 C -0.40417 -0.15093 -0.42617 -0.13959 -0.40716 -0.14885 C -0.40443 -0.15209 -0.40182 -0.15556 -0.3987 -0.15834 C -0.39714 -0.15973 -0.39557 -0.16135 -0.39375 -0.16227 C -0.378 -0.17153 -0.3974 -0.15649 -0.37865 -0.17061 C -0.37409 -0.17408 -0.37031 -0.17825 -0.36537 -0.18125 C -0.36315 -0.18264 -0.36094 -0.18403 -0.3586 -0.18542 C -0.35586 -0.18681 -0.35261 -0.18774 -0.35026 -0.18936 C -0.34597 -0.19213 -0.34323 -0.19653 -0.33867 -0.19885 C -0.33568 -0.2 -0.33294 -0.20163 -0.33021 -0.20278 C -0.32695 -0.20417 -0.32344 -0.20533 -0.32018 -0.20695 C -0.3112 -0.21135 -0.31563 -0.20996 -0.30847 -0.21505 C -0.30586 -0.21667 -0.29662 -0.22084 -0.29518 -0.22176 C -0.29271 -0.22315 -0.29063 -0.22454 -0.28841 -0.22593 C -0.28672 -0.22686 -0.28503 -0.22755 -0.28333 -0.22848 L -0.28008 -0.23264 L -0.27487 -0.23913 " pathEditMode="relative" rAng="0" ptsTypes="AAAAAAAAAAAAAAAAAAAAAAAAAAAA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-814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60065 -0.07848 L -0.60065 -0.07824 C -0.59596 -0.07894 -0.59127 -0.07917 -0.58646 -0.07963 C -0.58463 -0.07986 -0.5832 -0.0801 -0.58125 -0.08033 C -0.57487 -0.08102 -0.57422 -0.08102 -0.56693 -0.08149 C -0.5651 -0.08195 -0.56393 -0.08218 -0.56172 -0.08241 C -0.55898 -0.08264 -0.55573 -0.08287 -0.55273 -0.08311 C -0.53997 -0.08403 -0.55586 -0.08287 -0.54036 -0.08426 C -0.5375 -0.08449 -0.53411 -0.08473 -0.53138 -0.08496 C -0.52838 -0.08519 -0.52526 -0.08542 -0.52252 -0.08588 C -0.51706 -0.08658 -0.51263 -0.08727 -0.50651 -0.08797 C -0.50299 -0.0882 -0.49922 -0.08843 -0.4957 -0.08866 C -0.47487 -0.09098 -0.49831 -0.08912 -0.47799 -0.09051 C -0.47513 -0.09121 -0.47239 -0.09167 -0.46914 -0.09213 C -0.46745 -0.09236 -0.46575 -0.0926 -0.4638 -0.09283 C -0.447 -0.09445 -0.46758 -0.0919 -0.44778 -0.09422 C -0.44284 -0.09468 -0.4388 -0.09537 -0.43359 -0.09607 C -0.43112 -0.0963 -0.42877 -0.09653 -0.42643 -0.09676 C -0.42357 -0.09699 -0.42005 -0.09699 -0.41745 -0.09723 C -0.41289 -0.09792 -0.41002 -0.09861 -0.40508 -0.09885 C -0.40195 -0.09908 -0.39909 -0.09931 -0.39622 -0.09954 C -0.39271 -0.09977 -0.38893 -0.1 -0.38542 -0.10024 C -0.37591 -0.10093 -0.38073 -0.1007 -0.37305 -0.10162 C -0.37031 -0.10186 -0.36042 -0.10255 -0.35885 -0.10278 C -0.35625 -0.10301 -0.35403 -0.10324 -0.35169 -0.10348 C -0.34987 -0.10371 -0.34805 -0.10371 -0.34622 -0.10394 L -0.34271 -0.10463 L -0.33724 -0.10556 " pathEditMode="relative" rAng="0" ptsTypes="AAAAAAAAAAAAAAAAAAAAAAAAAA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0" grpId="0" animBg="1"/>
      <p:bldP spid="47" grpId="0" animBg="1"/>
      <p:bldP spid="49" grpId="0" animBg="1"/>
      <p:bldP spid="5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659" y="3965157"/>
            <a:ext cx="5962650" cy="2453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3168" y="2772862"/>
            <a:ext cx="10521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ক্ষুদ্র ক্ষুদ্র কোষ থেকে জীব দেহের সৃষ্টি ,আর এই কোষের বিভাজনের মধ্যে দিয়ে জীব ছোট থেকে বড় হয়।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2734659" y="112204"/>
            <a:ext cx="5962650" cy="2453205"/>
            <a:chOff x="6134100" y="3441429"/>
            <a:chExt cx="5962650" cy="24532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4100" y="3441429"/>
              <a:ext cx="5962650" cy="24532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350696" y="3532340"/>
              <a:ext cx="3557392" cy="3006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28701" y="2887939"/>
            <a:ext cx="4759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এখানে কী দেখা যাচ্ছে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14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98186" y="1546923"/>
            <a:ext cx="9236410" cy="4411413"/>
            <a:chOff x="1786493" y="1546923"/>
            <a:chExt cx="9236410" cy="4411413"/>
          </a:xfrm>
        </p:grpSpPr>
        <p:sp>
          <p:nvSpPr>
            <p:cNvPr id="5" name="TextBox 4"/>
            <p:cNvSpPr txBox="1"/>
            <p:nvPr/>
          </p:nvSpPr>
          <p:spPr>
            <a:xfrm>
              <a:off x="2331250" y="1546923"/>
              <a:ext cx="86916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উদ্ভিদ কোষ  খাদ্য</a:t>
              </a:r>
              <a:r>
                <a:rPr lang="en-US" sz="3200" dirty="0" smtClean="0"/>
                <a:t> </a:t>
              </a:r>
              <a:r>
                <a:rPr lang="bn-BD" sz="3200" dirty="0" smtClean="0"/>
                <a:t>ও পানি  সঞ্চয়  করে  রাখে ।</a:t>
              </a:r>
              <a:endParaRPr lang="en-US" sz="32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786493" y="2501030"/>
              <a:ext cx="3612929" cy="3457306"/>
              <a:chOff x="2224904" y="2300614"/>
              <a:chExt cx="3612929" cy="345730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606" t="10983" r="13344" b="10328"/>
              <a:stretch/>
            </p:blipFill>
            <p:spPr>
              <a:xfrm>
                <a:off x="2224904" y="2300614"/>
                <a:ext cx="3612929" cy="3087974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344450" y="5388588"/>
                <a:ext cx="1014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আলু</a:t>
                </a:r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839913" y="2324733"/>
              <a:ext cx="3554946" cy="3440567"/>
              <a:chOff x="7165590" y="2317353"/>
              <a:chExt cx="3554946" cy="34405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65590" y="2317353"/>
                <a:ext cx="3554946" cy="297454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452466" y="5388588"/>
                <a:ext cx="15662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ফনি মণসা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1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797" y="0"/>
            <a:ext cx="5771213" cy="3847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0770" y="4083010"/>
            <a:ext cx="9757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প্রানি কোষে এ ধরনের  অনেক কোষ রয়েছে  যা বিভিন্ন রকম প্রয়োজনীয় উৎসেচক ও রস উৎপন্ন করে।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6098" y="4093696"/>
            <a:ext cx="11503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আ</a:t>
            </a:r>
            <a:r>
              <a:rPr lang="bn-BD" sz="3200" dirty="0" smtClean="0"/>
              <a:t>মাদের পিত্তথলি এমন এক ধরনের কোষ দ্বারা গঠিত যা থেকে </a:t>
            </a:r>
          </a:p>
          <a:p>
            <a:r>
              <a:rPr lang="bn-BD" sz="3200" dirty="0" smtClean="0"/>
              <a:t>পিত্ত রস উৎপন্ন হয় ।যা আমদের খাদ্য হজম করতে সহায়তা করে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30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7495" y="450573"/>
            <a:ext cx="979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দলীয়  কাজ                                     সময় ৮ মিনিট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97495" y="2057400"/>
            <a:ext cx="783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জীব দেহে কোষের ভূমিকা  লিখ।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48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4888" y="192823"/>
            <a:ext cx="3089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মূল্যায়ন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3237" y="759113"/>
            <a:ext cx="752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১)নিউক্লিয়াসকে ঘিরে রাখে কোনটি?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63237" y="1583192"/>
            <a:ext cx="266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ক)মক্রোমোসোম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79618" y="1583192"/>
            <a:ext cx="3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খ)নিউক্লিয়ার রন্ধ্র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81255" y="1583192"/>
            <a:ext cx="215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গ)কোষ গহ্বর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035635" y="1583192"/>
            <a:ext cx="3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ঘ)নিউক্লিয়ার মেমব্রেন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3237" y="2287817"/>
            <a:ext cx="81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২)জীবের বৈশিষ্ট্য বহন করে কোনটি?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3237" y="3816521"/>
            <a:ext cx="897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৩)অনেক গুলো কোষ নিয়ে কী গঠিত হয়?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3237" y="4637340"/>
            <a:ext cx="1474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ক)টিস্যু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51363" y="4637340"/>
            <a:ext cx="145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খ)সেল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799" y="4637340"/>
            <a:ext cx="2451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গ)অণুবীক্ষণ </a:t>
            </a:r>
            <a:r>
              <a:rPr lang="bn-BD" sz="2400" dirty="0" smtClean="0"/>
              <a:t>যন্ত্র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79670" y="4637340"/>
            <a:ext cx="136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ঘ)শক্তি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3237" y="5345225"/>
            <a:ext cx="1006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৪)সালোকসংশ্লেষনের সময় কোনটি প্রয়োজন?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63237" y="6090791"/>
            <a:ext cx="2105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ক)পানি,</a:t>
            </a:r>
            <a:r>
              <a:rPr lang="en-US" sz="2400" dirty="0" smtClean="0"/>
              <a:t>co2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91692" y="6073301"/>
            <a:ext cx="228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খ)পানি </a:t>
            </a:r>
            <a:r>
              <a:rPr lang="bn-BD" sz="2400" dirty="0" smtClean="0"/>
              <a:t>,</a:t>
            </a:r>
            <a:r>
              <a:rPr lang="en-US" sz="2400" dirty="0" smtClean="0"/>
              <a:t>co2.o2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81154" y="6053110"/>
            <a:ext cx="433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গ)পানি,সূর্যের </a:t>
            </a:r>
            <a:r>
              <a:rPr lang="bn-BD" sz="2400" dirty="0" smtClean="0"/>
              <a:t>আলো,</a:t>
            </a:r>
            <a:r>
              <a:rPr lang="en-US" sz="2400" dirty="0" smtClean="0"/>
              <a:t>co2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8800476" y="6032862"/>
            <a:ext cx="346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ঘ)সূর্যের </a:t>
            </a:r>
            <a:r>
              <a:rPr lang="bn-BD" sz="2400" dirty="0" smtClean="0"/>
              <a:t>আলো,পানি </a:t>
            </a:r>
            <a:r>
              <a:rPr lang="en-US" sz="2400" dirty="0" smtClean="0"/>
              <a:t>,o2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63237" y="3128884"/>
            <a:ext cx="266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ক)মক্রোমোসোম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79618" y="3128884"/>
            <a:ext cx="3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খ)নিউক্লিয়ার রন্ধ্র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905500" y="3128884"/>
            <a:ext cx="215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গ)কোষ </a:t>
            </a:r>
            <a:r>
              <a:rPr lang="bn-BD" sz="2400" dirty="0" smtClean="0"/>
              <a:t>গহ্বর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035635" y="3128884"/>
            <a:ext cx="3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ঘ)নিউক্লিয়ার </a:t>
            </a:r>
            <a:r>
              <a:rPr lang="bn-BD" sz="2400" dirty="0" smtClean="0"/>
              <a:t>মেমব্রেন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8035635" y="1421412"/>
            <a:ext cx="3026065" cy="814617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3553" y="2888918"/>
            <a:ext cx="3026065" cy="814617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53553" y="4524406"/>
            <a:ext cx="1584041" cy="759893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056904" y="5883747"/>
            <a:ext cx="3567548" cy="759893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68699" y="2596530"/>
            <a:ext cx="636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এবার চল উত্তর গুলো মিলিয়ে নেই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74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9" grpId="0" animBg="1"/>
      <p:bldP spid="27" grpId="0" animBg="1"/>
      <p:bldP spid="28" grpId="0" animBg="1"/>
      <p:bldP spid="29" grpId="0" animBg="1"/>
      <p:bldP spid="30" grpId="0"/>
      <p:bldP spid="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703443" y="1759860"/>
            <a:ext cx="3485322" cy="3951827"/>
          </a:xfrm>
          <a:custGeom>
            <a:avLst/>
            <a:gdLst>
              <a:gd name="connsiteX0" fmla="*/ 675861 w 3485322"/>
              <a:gd name="connsiteY0" fmla="*/ 29183 h 3951827"/>
              <a:gd name="connsiteX1" fmla="*/ 2305879 w 3485322"/>
              <a:gd name="connsiteY1" fmla="*/ 15931 h 3951827"/>
              <a:gd name="connsiteX2" fmla="*/ 2663687 w 3485322"/>
              <a:gd name="connsiteY2" fmla="*/ 15931 h 3951827"/>
              <a:gd name="connsiteX3" fmla="*/ 2690192 w 3485322"/>
              <a:gd name="connsiteY3" fmla="*/ 42436 h 3951827"/>
              <a:gd name="connsiteX4" fmla="*/ 2703444 w 3485322"/>
              <a:gd name="connsiteY4" fmla="*/ 82192 h 3951827"/>
              <a:gd name="connsiteX5" fmla="*/ 2743200 w 3485322"/>
              <a:gd name="connsiteY5" fmla="*/ 108697 h 3951827"/>
              <a:gd name="connsiteX6" fmla="*/ 2835966 w 3485322"/>
              <a:gd name="connsiteY6" fmla="*/ 201462 h 3951827"/>
              <a:gd name="connsiteX7" fmla="*/ 2875722 w 3485322"/>
              <a:gd name="connsiteY7" fmla="*/ 241218 h 3951827"/>
              <a:gd name="connsiteX8" fmla="*/ 2902227 w 3485322"/>
              <a:gd name="connsiteY8" fmla="*/ 267723 h 3951827"/>
              <a:gd name="connsiteX9" fmla="*/ 2941983 w 3485322"/>
              <a:gd name="connsiteY9" fmla="*/ 320731 h 3951827"/>
              <a:gd name="connsiteX10" fmla="*/ 2994992 w 3485322"/>
              <a:gd name="connsiteY10" fmla="*/ 373740 h 3951827"/>
              <a:gd name="connsiteX11" fmla="*/ 3048000 w 3485322"/>
              <a:gd name="connsiteY11" fmla="*/ 453253 h 3951827"/>
              <a:gd name="connsiteX12" fmla="*/ 3074505 w 3485322"/>
              <a:gd name="connsiteY12" fmla="*/ 479757 h 3951827"/>
              <a:gd name="connsiteX13" fmla="*/ 3101009 w 3485322"/>
              <a:gd name="connsiteY13" fmla="*/ 519514 h 3951827"/>
              <a:gd name="connsiteX14" fmla="*/ 3154018 w 3485322"/>
              <a:gd name="connsiteY14" fmla="*/ 572523 h 3951827"/>
              <a:gd name="connsiteX15" fmla="*/ 3193774 w 3485322"/>
              <a:gd name="connsiteY15" fmla="*/ 652036 h 3951827"/>
              <a:gd name="connsiteX16" fmla="*/ 3207027 w 3485322"/>
              <a:gd name="connsiteY16" fmla="*/ 691792 h 3951827"/>
              <a:gd name="connsiteX17" fmla="*/ 3233531 w 3485322"/>
              <a:gd name="connsiteY17" fmla="*/ 731549 h 3951827"/>
              <a:gd name="connsiteX18" fmla="*/ 3246783 w 3485322"/>
              <a:gd name="connsiteY18" fmla="*/ 771305 h 3951827"/>
              <a:gd name="connsiteX19" fmla="*/ 3299792 w 3485322"/>
              <a:gd name="connsiteY19" fmla="*/ 850818 h 3951827"/>
              <a:gd name="connsiteX20" fmla="*/ 3326296 w 3485322"/>
              <a:gd name="connsiteY20" fmla="*/ 890575 h 3951827"/>
              <a:gd name="connsiteX21" fmla="*/ 3352800 w 3485322"/>
              <a:gd name="connsiteY21" fmla="*/ 943583 h 3951827"/>
              <a:gd name="connsiteX22" fmla="*/ 3366053 w 3485322"/>
              <a:gd name="connsiteY22" fmla="*/ 983340 h 3951827"/>
              <a:gd name="connsiteX23" fmla="*/ 3419061 w 3485322"/>
              <a:gd name="connsiteY23" fmla="*/ 1062853 h 3951827"/>
              <a:gd name="connsiteX24" fmla="*/ 3445566 w 3485322"/>
              <a:gd name="connsiteY24" fmla="*/ 1155618 h 3951827"/>
              <a:gd name="connsiteX25" fmla="*/ 3458818 w 3485322"/>
              <a:gd name="connsiteY25" fmla="*/ 2401323 h 3951827"/>
              <a:gd name="connsiteX26" fmla="*/ 3485322 w 3485322"/>
              <a:gd name="connsiteY26" fmla="*/ 2533844 h 3951827"/>
              <a:gd name="connsiteX27" fmla="*/ 3472070 w 3485322"/>
              <a:gd name="connsiteY27" fmla="*/ 2984418 h 3951827"/>
              <a:gd name="connsiteX28" fmla="*/ 3445566 w 3485322"/>
              <a:gd name="connsiteY28" fmla="*/ 3116940 h 3951827"/>
              <a:gd name="connsiteX29" fmla="*/ 3419061 w 3485322"/>
              <a:gd name="connsiteY29" fmla="*/ 3143444 h 3951827"/>
              <a:gd name="connsiteX30" fmla="*/ 3313044 w 3485322"/>
              <a:gd name="connsiteY30" fmla="*/ 3236210 h 3951827"/>
              <a:gd name="connsiteX31" fmla="*/ 3260035 w 3485322"/>
              <a:gd name="connsiteY31" fmla="*/ 3275966 h 3951827"/>
              <a:gd name="connsiteX32" fmla="*/ 3167270 w 3485322"/>
              <a:gd name="connsiteY32" fmla="*/ 3342227 h 3951827"/>
              <a:gd name="connsiteX33" fmla="*/ 3127514 w 3485322"/>
              <a:gd name="connsiteY33" fmla="*/ 3381983 h 3951827"/>
              <a:gd name="connsiteX34" fmla="*/ 3074505 w 3485322"/>
              <a:gd name="connsiteY34" fmla="*/ 3448244 h 3951827"/>
              <a:gd name="connsiteX35" fmla="*/ 3008244 w 3485322"/>
              <a:gd name="connsiteY35" fmla="*/ 3527757 h 3951827"/>
              <a:gd name="connsiteX36" fmla="*/ 2968487 w 3485322"/>
              <a:gd name="connsiteY36" fmla="*/ 3554262 h 3951827"/>
              <a:gd name="connsiteX37" fmla="*/ 2928731 w 3485322"/>
              <a:gd name="connsiteY37" fmla="*/ 3607270 h 3951827"/>
              <a:gd name="connsiteX38" fmla="*/ 2902227 w 3485322"/>
              <a:gd name="connsiteY38" fmla="*/ 3647027 h 3951827"/>
              <a:gd name="connsiteX39" fmla="*/ 2862470 w 3485322"/>
              <a:gd name="connsiteY39" fmla="*/ 3673531 h 3951827"/>
              <a:gd name="connsiteX40" fmla="*/ 2849218 w 3485322"/>
              <a:gd name="connsiteY40" fmla="*/ 3713288 h 3951827"/>
              <a:gd name="connsiteX41" fmla="*/ 2782957 w 3485322"/>
              <a:gd name="connsiteY41" fmla="*/ 3792801 h 3951827"/>
              <a:gd name="connsiteX42" fmla="*/ 2729948 w 3485322"/>
              <a:gd name="connsiteY42" fmla="*/ 3872314 h 3951827"/>
              <a:gd name="connsiteX43" fmla="*/ 2703444 w 3485322"/>
              <a:gd name="connsiteY43" fmla="*/ 3912070 h 3951827"/>
              <a:gd name="connsiteX44" fmla="*/ 2663687 w 3485322"/>
              <a:gd name="connsiteY44" fmla="*/ 3925323 h 3951827"/>
              <a:gd name="connsiteX45" fmla="*/ 2623931 w 3485322"/>
              <a:gd name="connsiteY45" fmla="*/ 3951827 h 3951827"/>
              <a:gd name="connsiteX46" fmla="*/ 2425148 w 3485322"/>
              <a:gd name="connsiteY46" fmla="*/ 3938575 h 3951827"/>
              <a:gd name="connsiteX47" fmla="*/ 2107096 w 3485322"/>
              <a:gd name="connsiteY47" fmla="*/ 3912070 h 3951827"/>
              <a:gd name="connsiteX48" fmla="*/ 1113183 w 3485322"/>
              <a:gd name="connsiteY48" fmla="*/ 3898818 h 3951827"/>
              <a:gd name="connsiteX49" fmla="*/ 861392 w 3485322"/>
              <a:gd name="connsiteY49" fmla="*/ 3885566 h 3951827"/>
              <a:gd name="connsiteX50" fmla="*/ 808383 w 3485322"/>
              <a:gd name="connsiteY50" fmla="*/ 3872314 h 3951827"/>
              <a:gd name="connsiteX51" fmla="*/ 742122 w 3485322"/>
              <a:gd name="connsiteY51" fmla="*/ 3859062 h 3951827"/>
              <a:gd name="connsiteX52" fmla="*/ 702366 w 3485322"/>
              <a:gd name="connsiteY52" fmla="*/ 3845810 h 3951827"/>
              <a:gd name="connsiteX53" fmla="*/ 622853 w 3485322"/>
              <a:gd name="connsiteY53" fmla="*/ 3832557 h 3951827"/>
              <a:gd name="connsiteX54" fmla="*/ 596348 w 3485322"/>
              <a:gd name="connsiteY54" fmla="*/ 3739792 h 3951827"/>
              <a:gd name="connsiteX55" fmla="*/ 543340 w 3485322"/>
              <a:gd name="connsiteY55" fmla="*/ 3633775 h 3951827"/>
              <a:gd name="connsiteX56" fmla="*/ 503583 w 3485322"/>
              <a:gd name="connsiteY56" fmla="*/ 3554262 h 3951827"/>
              <a:gd name="connsiteX57" fmla="*/ 463827 w 3485322"/>
              <a:gd name="connsiteY57" fmla="*/ 3461497 h 3951827"/>
              <a:gd name="connsiteX58" fmla="*/ 450574 w 3485322"/>
              <a:gd name="connsiteY58" fmla="*/ 3421740 h 3951827"/>
              <a:gd name="connsiteX59" fmla="*/ 410818 w 3485322"/>
              <a:gd name="connsiteY59" fmla="*/ 3395236 h 3951827"/>
              <a:gd name="connsiteX60" fmla="*/ 344557 w 3485322"/>
              <a:gd name="connsiteY60" fmla="*/ 3328975 h 3951827"/>
              <a:gd name="connsiteX61" fmla="*/ 291548 w 3485322"/>
              <a:gd name="connsiteY61" fmla="*/ 3262714 h 3951827"/>
              <a:gd name="connsiteX62" fmla="*/ 198783 w 3485322"/>
              <a:gd name="connsiteY62" fmla="*/ 3183201 h 3951827"/>
              <a:gd name="connsiteX63" fmla="*/ 145774 w 3485322"/>
              <a:gd name="connsiteY63" fmla="*/ 3116940 h 3951827"/>
              <a:gd name="connsiteX64" fmla="*/ 92766 w 3485322"/>
              <a:gd name="connsiteY64" fmla="*/ 3090436 h 3951827"/>
              <a:gd name="connsiteX65" fmla="*/ 53009 w 3485322"/>
              <a:gd name="connsiteY65" fmla="*/ 3037427 h 3951827"/>
              <a:gd name="connsiteX66" fmla="*/ 39757 w 3485322"/>
              <a:gd name="connsiteY66" fmla="*/ 2957914 h 3951827"/>
              <a:gd name="connsiteX67" fmla="*/ 26505 w 3485322"/>
              <a:gd name="connsiteY67" fmla="*/ 2891653 h 3951827"/>
              <a:gd name="connsiteX68" fmla="*/ 0 w 3485322"/>
              <a:gd name="connsiteY68" fmla="*/ 2812140 h 3951827"/>
              <a:gd name="connsiteX69" fmla="*/ 13253 w 3485322"/>
              <a:gd name="connsiteY69" fmla="*/ 2414575 h 3951827"/>
              <a:gd name="connsiteX70" fmla="*/ 26505 w 3485322"/>
              <a:gd name="connsiteY70" fmla="*/ 2374818 h 3951827"/>
              <a:gd name="connsiteX71" fmla="*/ 39757 w 3485322"/>
              <a:gd name="connsiteY71" fmla="*/ 2215792 h 3951827"/>
              <a:gd name="connsiteX72" fmla="*/ 53009 w 3485322"/>
              <a:gd name="connsiteY72" fmla="*/ 2123027 h 3951827"/>
              <a:gd name="connsiteX73" fmla="*/ 66261 w 3485322"/>
              <a:gd name="connsiteY73" fmla="*/ 1195375 h 3951827"/>
              <a:gd name="connsiteX74" fmla="*/ 92766 w 3485322"/>
              <a:gd name="connsiteY74" fmla="*/ 1115862 h 3951827"/>
              <a:gd name="connsiteX75" fmla="*/ 119270 w 3485322"/>
              <a:gd name="connsiteY75" fmla="*/ 1076105 h 3951827"/>
              <a:gd name="connsiteX76" fmla="*/ 172279 w 3485322"/>
              <a:gd name="connsiteY76" fmla="*/ 996592 h 3951827"/>
              <a:gd name="connsiteX77" fmla="*/ 185531 w 3485322"/>
              <a:gd name="connsiteY77" fmla="*/ 956836 h 3951827"/>
              <a:gd name="connsiteX78" fmla="*/ 212035 w 3485322"/>
              <a:gd name="connsiteY78" fmla="*/ 930331 h 3951827"/>
              <a:gd name="connsiteX79" fmla="*/ 251792 w 3485322"/>
              <a:gd name="connsiteY79" fmla="*/ 877323 h 3951827"/>
              <a:gd name="connsiteX80" fmla="*/ 291548 w 3485322"/>
              <a:gd name="connsiteY80" fmla="*/ 797810 h 3951827"/>
              <a:gd name="connsiteX81" fmla="*/ 318053 w 3485322"/>
              <a:gd name="connsiteY81" fmla="*/ 705044 h 3951827"/>
              <a:gd name="connsiteX82" fmla="*/ 371061 w 3485322"/>
              <a:gd name="connsiteY82" fmla="*/ 638783 h 3951827"/>
              <a:gd name="connsiteX83" fmla="*/ 384314 w 3485322"/>
              <a:gd name="connsiteY83" fmla="*/ 585775 h 3951827"/>
              <a:gd name="connsiteX84" fmla="*/ 410818 w 3485322"/>
              <a:gd name="connsiteY84" fmla="*/ 559270 h 3951827"/>
              <a:gd name="connsiteX85" fmla="*/ 424070 w 3485322"/>
              <a:gd name="connsiteY85" fmla="*/ 519514 h 3951827"/>
              <a:gd name="connsiteX86" fmla="*/ 450574 w 3485322"/>
              <a:gd name="connsiteY86" fmla="*/ 479757 h 3951827"/>
              <a:gd name="connsiteX87" fmla="*/ 463827 w 3485322"/>
              <a:gd name="connsiteY87" fmla="*/ 440001 h 3951827"/>
              <a:gd name="connsiteX88" fmla="*/ 490331 w 3485322"/>
              <a:gd name="connsiteY88" fmla="*/ 400244 h 3951827"/>
              <a:gd name="connsiteX89" fmla="*/ 503583 w 3485322"/>
              <a:gd name="connsiteY89" fmla="*/ 360488 h 3951827"/>
              <a:gd name="connsiteX90" fmla="*/ 543340 w 3485322"/>
              <a:gd name="connsiteY90" fmla="*/ 333983 h 3951827"/>
              <a:gd name="connsiteX91" fmla="*/ 583096 w 3485322"/>
              <a:gd name="connsiteY91" fmla="*/ 294227 h 3951827"/>
              <a:gd name="connsiteX92" fmla="*/ 596348 w 3485322"/>
              <a:gd name="connsiteY92" fmla="*/ 254470 h 3951827"/>
              <a:gd name="connsiteX93" fmla="*/ 662609 w 3485322"/>
              <a:gd name="connsiteY93" fmla="*/ 174957 h 3951827"/>
              <a:gd name="connsiteX94" fmla="*/ 702366 w 3485322"/>
              <a:gd name="connsiteY94" fmla="*/ 108697 h 3951827"/>
              <a:gd name="connsiteX95" fmla="*/ 715618 w 3485322"/>
              <a:gd name="connsiteY95" fmla="*/ 68940 h 3951827"/>
              <a:gd name="connsiteX96" fmla="*/ 768627 w 3485322"/>
              <a:gd name="connsiteY96" fmla="*/ 2679 h 395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485322" h="3951827">
                <a:moveTo>
                  <a:pt x="675861" y="29183"/>
                </a:moveTo>
                <a:lnTo>
                  <a:pt x="2305879" y="15931"/>
                </a:lnTo>
                <a:cubicBezTo>
                  <a:pt x="2720459" y="9789"/>
                  <a:pt x="2175405" y="-16621"/>
                  <a:pt x="2663687" y="15931"/>
                </a:cubicBezTo>
                <a:cubicBezTo>
                  <a:pt x="2672522" y="24766"/>
                  <a:pt x="2683764" y="31722"/>
                  <a:pt x="2690192" y="42436"/>
                </a:cubicBezTo>
                <a:cubicBezTo>
                  <a:pt x="2697379" y="54414"/>
                  <a:pt x="2694718" y="71284"/>
                  <a:pt x="2703444" y="82192"/>
                </a:cubicBezTo>
                <a:cubicBezTo>
                  <a:pt x="2713393" y="94629"/>
                  <a:pt x="2731214" y="98209"/>
                  <a:pt x="2743200" y="108697"/>
                </a:cubicBezTo>
                <a:cubicBezTo>
                  <a:pt x="2743209" y="108705"/>
                  <a:pt x="2817410" y="182906"/>
                  <a:pt x="2835966" y="201462"/>
                </a:cubicBezTo>
                <a:lnTo>
                  <a:pt x="2875722" y="241218"/>
                </a:lnTo>
                <a:cubicBezTo>
                  <a:pt x="2884557" y="250053"/>
                  <a:pt x="2894730" y="257727"/>
                  <a:pt x="2902227" y="267723"/>
                </a:cubicBezTo>
                <a:cubicBezTo>
                  <a:pt x="2915479" y="285392"/>
                  <a:pt x="2927439" y="304109"/>
                  <a:pt x="2941983" y="320731"/>
                </a:cubicBezTo>
                <a:cubicBezTo>
                  <a:pt x="2958438" y="339537"/>
                  <a:pt x="2981131" y="352948"/>
                  <a:pt x="2994992" y="373740"/>
                </a:cubicBezTo>
                <a:cubicBezTo>
                  <a:pt x="3012661" y="400244"/>
                  <a:pt x="3025475" y="430729"/>
                  <a:pt x="3048000" y="453253"/>
                </a:cubicBezTo>
                <a:cubicBezTo>
                  <a:pt x="3056835" y="462088"/>
                  <a:pt x="3066700" y="470001"/>
                  <a:pt x="3074505" y="479757"/>
                </a:cubicBezTo>
                <a:cubicBezTo>
                  <a:pt x="3084455" y="492194"/>
                  <a:pt x="3090644" y="507421"/>
                  <a:pt x="3101009" y="519514"/>
                </a:cubicBezTo>
                <a:cubicBezTo>
                  <a:pt x="3117271" y="538487"/>
                  <a:pt x="3154018" y="572523"/>
                  <a:pt x="3154018" y="572523"/>
                </a:cubicBezTo>
                <a:cubicBezTo>
                  <a:pt x="3187325" y="672443"/>
                  <a:pt x="3142398" y="549285"/>
                  <a:pt x="3193774" y="652036"/>
                </a:cubicBezTo>
                <a:cubicBezTo>
                  <a:pt x="3200021" y="664530"/>
                  <a:pt x="3200780" y="679298"/>
                  <a:pt x="3207027" y="691792"/>
                </a:cubicBezTo>
                <a:cubicBezTo>
                  <a:pt x="3214150" y="706038"/>
                  <a:pt x="3226408" y="717303"/>
                  <a:pt x="3233531" y="731549"/>
                </a:cubicBezTo>
                <a:cubicBezTo>
                  <a:pt x="3239778" y="744043"/>
                  <a:pt x="3239999" y="759094"/>
                  <a:pt x="3246783" y="771305"/>
                </a:cubicBezTo>
                <a:cubicBezTo>
                  <a:pt x="3262253" y="799151"/>
                  <a:pt x="3282122" y="824314"/>
                  <a:pt x="3299792" y="850818"/>
                </a:cubicBezTo>
                <a:cubicBezTo>
                  <a:pt x="3308627" y="864070"/>
                  <a:pt x="3319173" y="876329"/>
                  <a:pt x="3326296" y="890575"/>
                </a:cubicBezTo>
                <a:cubicBezTo>
                  <a:pt x="3335131" y="908244"/>
                  <a:pt x="3345018" y="925425"/>
                  <a:pt x="3352800" y="943583"/>
                </a:cubicBezTo>
                <a:cubicBezTo>
                  <a:pt x="3358303" y="956423"/>
                  <a:pt x="3359269" y="971129"/>
                  <a:pt x="3366053" y="983340"/>
                </a:cubicBezTo>
                <a:cubicBezTo>
                  <a:pt x="3381523" y="1011186"/>
                  <a:pt x="3408987" y="1032634"/>
                  <a:pt x="3419061" y="1062853"/>
                </a:cubicBezTo>
                <a:cubicBezTo>
                  <a:pt x="3438074" y="1119888"/>
                  <a:pt x="3428926" y="1089058"/>
                  <a:pt x="3445566" y="1155618"/>
                </a:cubicBezTo>
                <a:cubicBezTo>
                  <a:pt x="3449983" y="1570853"/>
                  <a:pt x="3446845" y="1986237"/>
                  <a:pt x="3458818" y="2401323"/>
                </a:cubicBezTo>
                <a:cubicBezTo>
                  <a:pt x="3460117" y="2446353"/>
                  <a:pt x="3485322" y="2533844"/>
                  <a:pt x="3485322" y="2533844"/>
                </a:cubicBezTo>
                <a:cubicBezTo>
                  <a:pt x="3480905" y="2684035"/>
                  <a:pt x="3479391" y="2834340"/>
                  <a:pt x="3472070" y="2984418"/>
                </a:cubicBezTo>
                <a:cubicBezTo>
                  <a:pt x="3471419" y="2997755"/>
                  <a:pt x="3462176" y="3089257"/>
                  <a:pt x="3445566" y="3116940"/>
                </a:cubicBezTo>
                <a:cubicBezTo>
                  <a:pt x="3439138" y="3127654"/>
                  <a:pt x="3426866" y="3133688"/>
                  <a:pt x="3419061" y="3143444"/>
                </a:cubicBezTo>
                <a:cubicBezTo>
                  <a:pt x="3345069" y="3235933"/>
                  <a:pt x="3465446" y="3121911"/>
                  <a:pt x="3313044" y="3236210"/>
                </a:cubicBezTo>
                <a:cubicBezTo>
                  <a:pt x="3295374" y="3249462"/>
                  <a:pt x="3278008" y="3263128"/>
                  <a:pt x="3260035" y="3275966"/>
                </a:cubicBezTo>
                <a:cubicBezTo>
                  <a:pt x="3218084" y="3305931"/>
                  <a:pt x="3210579" y="3305105"/>
                  <a:pt x="3167270" y="3342227"/>
                </a:cubicBezTo>
                <a:cubicBezTo>
                  <a:pt x="3153041" y="3354424"/>
                  <a:pt x="3140766" y="3368731"/>
                  <a:pt x="3127514" y="3381983"/>
                </a:cubicBezTo>
                <a:cubicBezTo>
                  <a:pt x="3101713" y="3459382"/>
                  <a:pt x="3134448" y="3388301"/>
                  <a:pt x="3074505" y="3448244"/>
                </a:cubicBezTo>
                <a:cubicBezTo>
                  <a:pt x="2970263" y="3552486"/>
                  <a:pt x="3138500" y="3419210"/>
                  <a:pt x="3008244" y="3527757"/>
                </a:cubicBezTo>
                <a:cubicBezTo>
                  <a:pt x="2996008" y="3537953"/>
                  <a:pt x="2979749" y="3543000"/>
                  <a:pt x="2968487" y="3554262"/>
                </a:cubicBezTo>
                <a:cubicBezTo>
                  <a:pt x="2952869" y="3569880"/>
                  <a:pt x="2941569" y="3589297"/>
                  <a:pt x="2928731" y="3607270"/>
                </a:cubicBezTo>
                <a:cubicBezTo>
                  <a:pt x="2919474" y="3620231"/>
                  <a:pt x="2913489" y="3635765"/>
                  <a:pt x="2902227" y="3647027"/>
                </a:cubicBezTo>
                <a:cubicBezTo>
                  <a:pt x="2890965" y="3658289"/>
                  <a:pt x="2875722" y="3664696"/>
                  <a:pt x="2862470" y="3673531"/>
                </a:cubicBezTo>
                <a:cubicBezTo>
                  <a:pt x="2858053" y="3686783"/>
                  <a:pt x="2855465" y="3700794"/>
                  <a:pt x="2849218" y="3713288"/>
                </a:cubicBezTo>
                <a:cubicBezTo>
                  <a:pt x="2830768" y="3750188"/>
                  <a:pt x="2812265" y="3763493"/>
                  <a:pt x="2782957" y="3792801"/>
                </a:cubicBezTo>
                <a:cubicBezTo>
                  <a:pt x="2758865" y="3889170"/>
                  <a:pt x="2790961" y="3811302"/>
                  <a:pt x="2729948" y="3872314"/>
                </a:cubicBezTo>
                <a:cubicBezTo>
                  <a:pt x="2718686" y="3883576"/>
                  <a:pt x="2715881" y="3902121"/>
                  <a:pt x="2703444" y="3912070"/>
                </a:cubicBezTo>
                <a:cubicBezTo>
                  <a:pt x="2692536" y="3920797"/>
                  <a:pt x="2676181" y="3919076"/>
                  <a:pt x="2663687" y="3925323"/>
                </a:cubicBezTo>
                <a:cubicBezTo>
                  <a:pt x="2649442" y="3932446"/>
                  <a:pt x="2637183" y="3942992"/>
                  <a:pt x="2623931" y="3951827"/>
                </a:cubicBezTo>
                <a:cubicBezTo>
                  <a:pt x="2557670" y="3947410"/>
                  <a:pt x="2491227" y="3945183"/>
                  <a:pt x="2425148" y="3938575"/>
                </a:cubicBezTo>
                <a:cubicBezTo>
                  <a:pt x="2116894" y="3907750"/>
                  <a:pt x="2976826" y="3930575"/>
                  <a:pt x="2107096" y="3912070"/>
                </a:cubicBezTo>
                <a:lnTo>
                  <a:pt x="1113183" y="3898818"/>
                </a:lnTo>
                <a:cubicBezTo>
                  <a:pt x="1029253" y="3894401"/>
                  <a:pt x="945123" y="3892847"/>
                  <a:pt x="861392" y="3885566"/>
                </a:cubicBezTo>
                <a:cubicBezTo>
                  <a:pt x="843247" y="3883988"/>
                  <a:pt x="826163" y="3876265"/>
                  <a:pt x="808383" y="3872314"/>
                </a:cubicBezTo>
                <a:cubicBezTo>
                  <a:pt x="786395" y="3867428"/>
                  <a:pt x="763974" y="3864525"/>
                  <a:pt x="742122" y="3859062"/>
                </a:cubicBezTo>
                <a:cubicBezTo>
                  <a:pt x="728570" y="3855674"/>
                  <a:pt x="716002" y="3848840"/>
                  <a:pt x="702366" y="3845810"/>
                </a:cubicBezTo>
                <a:cubicBezTo>
                  <a:pt x="676136" y="3839981"/>
                  <a:pt x="649357" y="3836975"/>
                  <a:pt x="622853" y="3832557"/>
                </a:cubicBezTo>
                <a:cubicBezTo>
                  <a:pt x="614018" y="3801635"/>
                  <a:pt x="608292" y="3769651"/>
                  <a:pt x="596348" y="3739792"/>
                </a:cubicBezTo>
                <a:cubicBezTo>
                  <a:pt x="581674" y="3703108"/>
                  <a:pt x="555835" y="3671257"/>
                  <a:pt x="543340" y="3633775"/>
                </a:cubicBezTo>
                <a:cubicBezTo>
                  <a:pt x="525050" y="3578908"/>
                  <a:pt x="537836" y="3605641"/>
                  <a:pt x="503583" y="3554262"/>
                </a:cubicBezTo>
                <a:cubicBezTo>
                  <a:pt x="476004" y="3443943"/>
                  <a:pt x="509585" y="3553012"/>
                  <a:pt x="463827" y="3461497"/>
                </a:cubicBezTo>
                <a:cubicBezTo>
                  <a:pt x="457580" y="3449003"/>
                  <a:pt x="459301" y="3432648"/>
                  <a:pt x="450574" y="3421740"/>
                </a:cubicBezTo>
                <a:cubicBezTo>
                  <a:pt x="440625" y="3409303"/>
                  <a:pt x="422804" y="3405724"/>
                  <a:pt x="410818" y="3395236"/>
                </a:cubicBezTo>
                <a:cubicBezTo>
                  <a:pt x="387311" y="3374667"/>
                  <a:pt x="344557" y="3328975"/>
                  <a:pt x="344557" y="3328975"/>
                </a:cubicBezTo>
                <a:cubicBezTo>
                  <a:pt x="322263" y="3262090"/>
                  <a:pt x="347496" y="3310669"/>
                  <a:pt x="291548" y="3262714"/>
                </a:cubicBezTo>
                <a:cubicBezTo>
                  <a:pt x="179074" y="3166308"/>
                  <a:pt x="290056" y="3244048"/>
                  <a:pt x="198783" y="3183201"/>
                </a:cubicBezTo>
                <a:cubicBezTo>
                  <a:pt x="184603" y="3161931"/>
                  <a:pt x="168437" y="3132048"/>
                  <a:pt x="145774" y="3116940"/>
                </a:cubicBezTo>
                <a:cubicBezTo>
                  <a:pt x="129337" y="3105982"/>
                  <a:pt x="110435" y="3099271"/>
                  <a:pt x="92766" y="3090436"/>
                </a:cubicBezTo>
                <a:cubicBezTo>
                  <a:pt x="79514" y="3072766"/>
                  <a:pt x="61212" y="3057934"/>
                  <a:pt x="53009" y="3037427"/>
                </a:cubicBezTo>
                <a:cubicBezTo>
                  <a:pt x="43030" y="3012479"/>
                  <a:pt x="44564" y="2984351"/>
                  <a:pt x="39757" y="2957914"/>
                </a:cubicBezTo>
                <a:cubicBezTo>
                  <a:pt x="35728" y="2935753"/>
                  <a:pt x="32432" y="2913384"/>
                  <a:pt x="26505" y="2891653"/>
                </a:cubicBezTo>
                <a:cubicBezTo>
                  <a:pt x="19154" y="2864699"/>
                  <a:pt x="0" y="2812140"/>
                  <a:pt x="0" y="2812140"/>
                </a:cubicBezTo>
                <a:cubicBezTo>
                  <a:pt x="4418" y="2679618"/>
                  <a:pt x="5231" y="2546927"/>
                  <a:pt x="13253" y="2414575"/>
                </a:cubicBezTo>
                <a:cubicBezTo>
                  <a:pt x="14098" y="2400631"/>
                  <a:pt x="24659" y="2388665"/>
                  <a:pt x="26505" y="2374818"/>
                </a:cubicBezTo>
                <a:cubicBezTo>
                  <a:pt x="33535" y="2322092"/>
                  <a:pt x="34189" y="2268692"/>
                  <a:pt x="39757" y="2215792"/>
                </a:cubicBezTo>
                <a:cubicBezTo>
                  <a:pt x="43027" y="2184728"/>
                  <a:pt x="48592" y="2153949"/>
                  <a:pt x="53009" y="2123027"/>
                </a:cubicBezTo>
                <a:cubicBezTo>
                  <a:pt x="57426" y="1813810"/>
                  <a:pt x="54063" y="1504383"/>
                  <a:pt x="66261" y="1195375"/>
                </a:cubicBezTo>
                <a:cubicBezTo>
                  <a:pt x="67363" y="1167459"/>
                  <a:pt x="77269" y="1139108"/>
                  <a:pt x="92766" y="1115862"/>
                </a:cubicBezTo>
                <a:cubicBezTo>
                  <a:pt x="101601" y="1102610"/>
                  <a:pt x="112147" y="1090351"/>
                  <a:pt x="119270" y="1076105"/>
                </a:cubicBezTo>
                <a:cubicBezTo>
                  <a:pt x="157626" y="999391"/>
                  <a:pt x="96914" y="1071957"/>
                  <a:pt x="172279" y="996592"/>
                </a:cubicBezTo>
                <a:cubicBezTo>
                  <a:pt x="176696" y="983340"/>
                  <a:pt x="178344" y="968814"/>
                  <a:pt x="185531" y="956836"/>
                </a:cubicBezTo>
                <a:cubicBezTo>
                  <a:pt x="191959" y="946122"/>
                  <a:pt x="204036" y="939929"/>
                  <a:pt x="212035" y="930331"/>
                </a:cubicBezTo>
                <a:cubicBezTo>
                  <a:pt x="226175" y="913363"/>
                  <a:pt x="238540" y="894992"/>
                  <a:pt x="251792" y="877323"/>
                </a:cubicBezTo>
                <a:cubicBezTo>
                  <a:pt x="285102" y="777392"/>
                  <a:pt x="240169" y="900569"/>
                  <a:pt x="291548" y="797810"/>
                </a:cubicBezTo>
                <a:cubicBezTo>
                  <a:pt x="317332" y="746241"/>
                  <a:pt x="292581" y="764477"/>
                  <a:pt x="318053" y="705044"/>
                </a:cubicBezTo>
                <a:cubicBezTo>
                  <a:pt x="330591" y="675790"/>
                  <a:pt x="349688" y="660156"/>
                  <a:pt x="371061" y="638783"/>
                </a:cubicBezTo>
                <a:cubicBezTo>
                  <a:pt x="375479" y="621114"/>
                  <a:pt x="376169" y="602065"/>
                  <a:pt x="384314" y="585775"/>
                </a:cubicBezTo>
                <a:cubicBezTo>
                  <a:pt x="389902" y="574600"/>
                  <a:pt x="404390" y="569984"/>
                  <a:pt x="410818" y="559270"/>
                </a:cubicBezTo>
                <a:cubicBezTo>
                  <a:pt x="418005" y="547292"/>
                  <a:pt x="417823" y="532008"/>
                  <a:pt x="424070" y="519514"/>
                </a:cubicBezTo>
                <a:cubicBezTo>
                  <a:pt x="431193" y="505268"/>
                  <a:pt x="443451" y="494003"/>
                  <a:pt x="450574" y="479757"/>
                </a:cubicBezTo>
                <a:cubicBezTo>
                  <a:pt x="456821" y="467263"/>
                  <a:pt x="457580" y="452495"/>
                  <a:pt x="463827" y="440001"/>
                </a:cubicBezTo>
                <a:cubicBezTo>
                  <a:pt x="470950" y="425755"/>
                  <a:pt x="483208" y="414490"/>
                  <a:pt x="490331" y="400244"/>
                </a:cubicBezTo>
                <a:cubicBezTo>
                  <a:pt x="496578" y="387750"/>
                  <a:pt x="494857" y="371396"/>
                  <a:pt x="503583" y="360488"/>
                </a:cubicBezTo>
                <a:cubicBezTo>
                  <a:pt x="513533" y="348051"/>
                  <a:pt x="531104" y="344179"/>
                  <a:pt x="543340" y="333983"/>
                </a:cubicBezTo>
                <a:cubicBezTo>
                  <a:pt x="557737" y="321985"/>
                  <a:pt x="569844" y="307479"/>
                  <a:pt x="583096" y="294227"/>
                </a:cubicBezTo>
                <a:cubicBezTo>
                  <a:pt x="587513" y="280975"/>
                  <a:pt x="590101" y="266964"/>
                  <a:pt x="596348" y="254470"/>
                </a:cubicBezTo>
                <a:cubicBezTo>
                  <a:pt x="614796" y="217574"/>
                  <a:pt x="633304" y="204263"/>
                  <a:pt x="662609" y="174957"/>
                </a:cubicBezTo>
                <a:cubicBezTo>
                  <a:pt x="700151" y="62332"/>
                  <a:pt x="647792" y="199653"/>
                  <a:pt x="702366" y="108697"/>
                </a:cubicBezTo>
                <a:cubicBezTo>
                  <a:pt x="709553" y="96719"/>
                  <a:pt x="708687" y="81069"/>
                  <a:pt x="715618" y="68940"/>
                </a:cubicBezTo>
                <a:cubicBezTo>
                  <a:pt x="734956" y="35097"/>
                  <a:pt x="746591" y="24713"/>
                  <a:pt x="768627" y="267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532807" y="1602223"/>
            <a:ext cx="3900361" cy="4377791"/>
          </a:xfrm>
          <a:custGeom>
            <a:avLst/>
            <a:gdLst>
              <a:gd name="connsiteX0" fmla="*/ 768743 w 3900361"/>
              <a:gd name="connsiteY0" fmla="*/ 16184 h 4377791"/>
              <a:gd name="connsiteX1" fmla="*/ 817296 w 3900361"/>
              <a:gd name="connsiteY1" fmla="*/ 56644 h 4377791"/>
              <a:gd name="connsiteX2" fmla="*/ 841572 w 3900361"/>
              <a:gd name="connsiteY2" fmla="*/ 72828 h 4377791"/>
              <a:gd name="connsiteX3" fmla="*/ 1068149 w 3900361"/>
              <a:gd name="connsiteY3" fmla="*/ 97104 h 4377791"/>
              <a:gd name="connsiteX4" fmla="*/ 1132885 w 3900361"/>
              <a:gd name="connsiteY4" fmla="*/ 105196 h 4377791"/>
              <a:gd name="connsiteX5" fmla="*/ 1165253 w 3900361"/>
              <a:gd name="connsiteY5" fmla="*/ 113289 h 4377791"/>
              <a:gd name="connsiteX6" fmla="*/ 1367554 w 3900361"/>
              <a:gd name="connsiteY6" fmla="*/ 121381 h 4377791"/>
              <a:gd name="connsiteX7" fmla="*/ 2087745 w 3900361"/>
              <a:gd name="connsiteY7" fmla="*/ 121381 h 4377791"/>
              <a:gd name="connsiteX8" fmla="*/ 2168666 w 3900361"/>
              <a:gd name="connsiteY8" fmla="*/ 105196 h 4377791"/>
              <a:gd name="connsiteX9" fmla="*/ 2298138 w 3900361"/>
              <a:gd name="connsiteY9" fmla="*/ 89012 h 4377791"/>
              <a:gd name="connsiteX10" fmla="*/ 2354782 w 3900361"/>
              <a:gd name="connsiteY10" fmla="*/ 80920 h 4377791"/>
              <a:gd name="connsiteX11" fmla="*/ 2395243 w 3900361"/>
              <a:gd name="connsiteY11" fmla="*/ 72828 h 4377791"/>
              <a:gd name="connsiteX12" fmla="*/ 2735108 w 3900361"/>
              <a:gd name="connsiteY12" fmla="*/ 56644 h 4377791"/>
              <a:gd name="connsiteX13" fmla="*/ 2848397 w 3900361"/>
              <a:gd name="connsiteY13" fmla="*/ 40460 h 4377791"/>
              <a:gd name="connsiteX14" fmla="*/ 2929317 w 3900361"/>
              <a:gd name="connsiteY14" fmla="*/ 16184 h 4377791"/>
              <a:gd name="connsiteX15" fmla="*/ 2985961 w 3900361"/>
              <a:gd name="connsiteY15" fmla="*/ 0 h 4377791"/>
              <a:gd name="connsiteX16" fmla="*/ 2994053 w 3900361"/>
              <a:gd name="connsiteY16" fmla="*/ 24276 h 4377791"/>
              <a:gd name="connsiteX17" fmla="*/ 2977869 w 3900361"/>
              <a:gd name="connsiteY17" fmla="*/ 72828 h 4377791"/>
              <a:gd name="connsiteX18" fmla="*/ 2969777 w 3900361"/>
              <a:gd name="connsiteY18" fmla="*/ 105196 h 4377791"/>
              <a:gd name="connsiteX19" fmla="*/ 2977869 w 3900361"/>
              <a:gd name="connsiteY19" fmla="*/ 194209 h 4377791"/>
              <a:gd name="connsiteX20" fmla="*/ 2985961 w 3900361"/>
              <a:gd name="connsiteY20" fmla="*/ 218485 h 4377791"/>
              <a:gd name="connsiteX21" fmla="*/ 3010237 w 3900361"/>
              <a:gd name="connsiteY21" fmla="*/ 242761 h 4377791"/>
              <a:gd name="connsiteX22" fmla="*/ 3034513 w 3900361"/>
              <a:gd name="connsiteY22" fmla="*/ 299405 h 4377791"/>
              <a:gd name="connsiteX23" fmla="*/ 3074974 w 3900361"/>
              <a:gd name="connsiteY23" fmla="*/ 339865 h 4377791"/>
              <a:gd name="connsiteX24" fmla="*/ 3107342 w 3900361"/>
              <a:gd name="connsiteY24" fmla="*/ 380326 h 4377791"/>
              <a:gd name="connsiteX25" fmla="*/ 3123526 w 3900361"/>
              <a:gd name="connsiteY25" fmla="*/ 428878 h 4377791"/>
              <a:gd name="connsiteX26" fmla="*/ 3147802 w 3900361"/>
              <a:gd name="connsiteY26" fmla="*/ 453154 h 4377791"/>
              <a:gd name="connsiteX27" fmla="*/ 3180170 w 3900361"/>
              <a:gd name="connsiteY27" fmla="*/ 501706 h 4377791"/>
              <a:gd name="connsiteX28" fmla="*/ 3212538 w 3900361"/>
              <a:gd name="connsiteY28" fmla="*/ 550258 h 4377791"/>
              <a:gd name="connsiteX29" fmla="*/ 3228722 w 3900361"/>
              <a:gd name="connsiteY29" fmla="*/ 574535 h 4377791"/>
              <a:gd name="connsiteX30" fmla="*/ 3236814 w 3900361"/>
              <a:gd name="connsiteY30" fmla="*/ 598811 h 4377791"/>
              <a:gd name="connsiteX31" fmla="*/ 3269182 w 3900361"/>
              <a:gd name="connsiteY31" fmla="*/ 631179 h 4377791"/>
              <a:gd name="connsiteX32" fmla="*/ 3301551 w 3900361"/>
              <a:gd name="connsiteY32" fmla="*/ 679731 h 4377791"/>
              <a:gd name="connsiteX33" fmla="*/ 3317735 w 3900361"/>
              <a:gd name="connsiteY33" fmla="*/ 704007 h 4377791"/>
              <a:gd name="connsiteX34" fmla="*/ 3333919 w 3900361"/>
              <a:gd name="connsiteY34" fmla="*/ 728283 h 4377791"/>
              <a:gd name="connsiteX35" fmla="*/ 3366287 w 3900361"/>
              <a:gd name="connsiteY35" fmla="*/ 784927 h 4377791"/>
              <a:gd name="connsiteX36" fmla="*/ 3406747 w 3900361"/>
              <a:gd name="connsiteY36" fmla="*/ 833480 h 4377791"/>
              <a:gd name="connsiteX37" fmla="*/ 3422931 w 3900361"/>
              <a:gd name="connsiteY37" fmla="*/ 865848 h 4377791"/>
              <a:gd name="connsiteX38" fmla="*/ 3447207 w 3900361"/>
              <a:gd name="connsiteY38" fmla="*/ 890124 h 4377791"/>
              <a:gd name="connsiteX39" fmla="*/ 3487667 w 3900361"/>
              <a:gd name="connsiteY39" fmla="*/ 930584 h 4377791"/>
              <a:gd name="connsiteX40" fmla="*/ 3552404 w 3900361"/>
              <a:gd name="connsiteY40" fmla="*/ 1003412 h 4377791"/>
              <a:gd name="connsiteX41" fmla="*/ 3600956 w 3900361"/>
              <a:gd name="connsiteY41" fmla="*/ 1035781 h 4377791"/>
              <a:gd name="connsiteX42" fmla="*/ 3665692 w 3900361"/>
              <a:gd name="connsiteY42" fmla="*/ 1092425 h 4377791"/>
              <a:gd name="connsiteX43" fmla="*/ 3730428 w 3900361"/>
              <a:gd name="connsiteY43" fmla="*/ 1132885 h 4377791"/>
              <a:gd name="connsiteX44" fmla="*/ 3754705 w 3900361"/>
              <a:gd name="connsiteY44" fmla="*/ 1140977 h 4377791"/>
              <a:gd name="connsiteX45" fmla="*/ 3803257 w 3900361"/>
              <a:gd name="connsiteY45" fmla="*/ 1165253 h 4377791"/>
              <a:gd name="connsiteX46" fmla="*/ 3835625 w 3900361"/>
              <a:gd name="connsiteY46" fmla="*/ 1181437 h 4377791"/>
              <a:gd name="connsiteX47" fmla="*/ 3900361 w 3900361"/>
              <a:gd name="connsiteY47" fmla="*/ 1197621 h 4377791"/>
              <a:gd name="connsiteX48" fmla="*/ 3867993 w 3900361"/>
              <a:gd name="connsiteY48" fmla="*/ 1213805 h 4377791"/>
              <a:gd name="connsiteX49" fmla="*/ 3843717 w 3900361"/>
              <a:gd name="connsiteY49" fmla="*/ 1229989 h 4377791"/>
              <a:gd name="connsiteX50" fmla="*/ 3819441 w 3900361"/>
              <a:gd name="connsiteY50" fmla="*/ 1238081 h 4377791"/>
              <a:gd name="connsiteX51" fmla="*/ 3795165 w 3900361"/>
              <a:gd name="connsiteY51" fmla="*/ 1254265 h 4377791"/>
              <a:gd name="connsiteX52" fmla="*/ 3746612 w 3900361"/>
              <a:gd name="connsiteY52" fmla="*/ 1278542 h 4377791"/>
              <a:gd name="connsiteX53" fmla="*/ 3730428 w 3900361"/>
              <a:gd name="connsiteY53" fmla="*/ 1302818 h 4377791"/>
              <a:gd name="connsiteX54" fmla="*/ 3706152 w 3900361"/>
              <a:gd name="connsiteY54" fmla="*/ 1359462 h 4377791"/>
              <a:gd name="connsiteX55" fmla="*/ 3689968 w 3900361"/>
              <a:gd name="connsiteY55" fmla="*/ 1424198 h 4377791"/>
              <a:gd name="connsiteX56" fmla="*/ 3681876 w 3900361"/>
              <a:gd name="connsiteY56" fmla="*/ 1521303 h 4377791"/>
              <a:gd name="connsiteX57" fmla="*/ 3673784 w 3900361"/>
              <a:gd name="connsiteY57" fmla="*/ 1553671 h 4377791"/>
              <a:gd name="connsiteX58" fmla="*/ 3665692 w 3900361"/>
              <a:gd name="connsiteY58" fmla="*/ 1618407 h 4377791"/>
              <a:gd name="connsiteX59" fmla="*/ 3649508 w 3900361"/>
              <a:gd name="connsiteY59" fmla="*/ 1723604 h 4377791"/>
              <a:gd name="connsiteX60" fmla="*/ 3641416 w 3900361"/>
              <a:gd name="connsiteY60" fmla="*/ 1764064 h 4377791"/>
              <a:gd name="connsiteX61" fmla="*/ 3633324 w 3900361"/>
              <a:gd name="connsiteY61" fmla="*/ 1861168 h 4377791"/>
              <a:gd name="connsiteX62" fmla="*/ 3625232 w 3900361"/>
              <a:gd name="connsiteY62" fmla="*/ 1942089 h 4377791"/>
              <a:gd name="connsiteX63" fmla="*/ 3633324 w 3900361"/>
              <a:gd name="connsiteY63" fmla="*/ 2322414 h 4377791"/>
              <a:gd name="connsiteX64" fmla="*/ 3641416 w 3900361"/>
              <a:gd name="connsiteY64" fmla="*/ 2354782 h 4377791"/>
              <a:gd name="connsiteX65" fmla="*/ 3649508 w 3900361"/>
              <a:gd name="connsiteY65" fmla="*/ 2395242 h 4377791"/>
              <a:gd name="connsiteX66" fmla="*/ 3657600 w 3900361"/>
              <a:gd name="connsiteY66" fmla="*/ 2484255 h 4377791"/>
              <a:gd name="connsiteX67" fmla="*/ 3673784 w 3900361"/>
              <a:gd name="connsiteY67" fmla="*/ 2565175 h 4377791"/>
              <a:gd name="connsiteX68" fmla="*/ 3681876 w 3900361"/>
              <a:gd name="connsiteY68" fmla="*/ 2613727 h 4377791"/>
              <a:gd name="connsiteX69" fmla="*/ 3689968 w 3900361"/>
              <a:gd name="connsiteY69" fmla="*/ 2710832 h 4377791"/>
              <a:gd name="connsiteX70" fmla="*/ 3698060 w 3900361"/>
              <a:gd name="connsiteY70" fmla="*/ 2969777 h 4377791"/>
              <a:gd name="connsiteX71" fmla="*/ 3706152 w 3900361"/>
              <a:gd name="connsiteY71" fmla="*/ 3002145 h 4377791"/>
              <a:gd name="connsiteX72" fmla="*/ 3730428 w 3900361"/>
              <a:gd name="connsiteY72" fmla="*/ 3058789 h 4377791"/>
              <a:gd name="connsiteX73" fmla="*/ 3746612 w 3900361"/>
              <a:gd name="connsiteY73" fmla="*/ 3083065 h 4377791"/>
              <a:gd name="connsiteX74" fmla="*/ 3770889 w 3900361"/>
              <a:gd name="connsiteY74" fmla="*/ 3131618 h 4377791"/>
              <a:gd name="connsiteX75" fmla="*/ 3787073 w 3900361"/>
              <a:gd name="connsiteY75" fmla="*/ 3188262 h 4377791"/>
              <a:gd name="connsiteX76" fmla="*/ 3803257 w 3900361"/>
              <a:gd name="connsiteY76" fmla="*/ 3212538 h 4377791"/>
              <a:gd name="connsiteX77" fmla="*/ 3803257 w 3900361"/>
              <a:gd name="connsiteY77" fmla="*/ 3317735 h 4377791"/>
              <a:gd name="connsiteX78" fmla="*/ 3673784 w 3900361"/>
              <a:gd name="connsiteY78" fmla="*/ 3325827 h 4377791"/>
              <a:gd name="connsiteX79" fmla="*/ 3649508 w 3900361"/>
              <a:gd name="connsiteY79" fmla="*/ 3342011 h 4377791"/>
              <a:gd name="connsiteX80" fmla="*/ 3625232 w 3900361"/>
              <a:gd name="connsiteY80" fmla="*/ 3350103 h 4377791"/>
              <a:gd name="connsiteX81" fmla="*/ 3600956 w 3900361"/>
              <a:gd name="connsiteY81" fmla="*/ 3374379 h 4377791"/>
              <a:gd name="connsiteX82" fmla="*/ 3544312 w 3900361"/>
              <a:gd name="connsiteY82" fmla="*/ 3455299 h 4377791"/>
              <a:gd name="connsiteX83" fmla="*/ 3528128 w 3900361"/>
              <a:gd name="connsiteY83" fmla="*/ 3487667 h 4377791"/>
              <a:gd name="connsiteX84" fmla="*/ 3520035 w 3900361"/>
              <a:gd name="connsiteY84" fmla="*/ 3511943 h 4377791"/>
              <a:gd name="connsiteX85" fmla="*/ 3495759 w 3900361"/>
              <a:gd name="connsiteY85" fmla="*/ 3528127 h 4377791"/>
              <a:gd name="connsiteX86" fmla="*/ 3455299 w 3900361"/>
              <a:gd name="connsiteY86" fmla="*/ 3560496 h 4377791"/>
              <a:gd name="connsiteX87" fmla="*/ 3447207 w 3900361"/>
              <a:gd name="connsiteY87" fmla="*/ 3584772 h 4377791"/>
              <a:gd name="connsiteX88" fmla="*/ 3398655 w 3900361"/>
              <a:gd name="connsiteY88" fmla="*/ 3633324 h 4377791"/>
              <a:gd name="connsiteX89" fmla="*/ 3374379 w 3900361"/>
              <a:gd name="connsiteY89" fmla="*/ 3665692 h 4377791"/>
              <a:gd name="connsiteX90" fmla="*/ 3333919 w 3900361"/>
              <a:gd name="connsiteY90" fmla="*/ 3714244 h 4377791"/>
              <a:gd name="connsiteX91" fmla="*/ 3317735 w 3900361"/>
              <a:gd name="connsiteY91" fmla="*/ 3738520 h 4377791"/>
              <a:gd name="connsiteX92" fmla="*/ 3261090 w 3900361"/>
              <a:gd name="connsiteY92" fmla="*/ 3795165 h 4377791"/>
              <a:gd name="connsiteX93" fmla="*/ 3196354 w 3900361"/>
              <a:gd name="connsiteY93" fmla="*/ 3876085 h 4377791"/>
              <a:gd name="connsiteX94" fmla="*/ 3139710 w 3900361"/>
              <a:gd name="connsiteY94" fmla="*/ 3916545 h 4377791"/>
              <a:gd name="connsiteX95" fmla="*/ 3123526 w 3900361"/>
              <a:gd name="connsiteY95" fmla="*/ 3940821 h 4377791"/>
              <a:gd name="connsiteX96" fmla="*/ 3099250 w 3900361"/>
              <a:gd name="connsiteY96" fmla="*/ 3965097 h 4377791"/>
              <a:gd name="connsiteX97" fmla="*/ 3083066 w 3900361"/>
              <a:gd name="connsiteY97" fmla="*/ 3989373 h 4377791"/>
              <a:gd name="connsiteX98" fmla="*/ 3058789 w 3900361"/>
              <a:gd name="connsiteY98" fmla="*/ 4021742 h 4377791"/>
              <a:gd name="connsiteX99" fmla="*/ 3002145 w 3900361"/>
              <a:gd name="connsiteY99" fmla="*/ 4086478 h 4377791"/>
              <a:gd name="connsiteX100" fmla="*/ 2985961 w 3900361"/>
              <a:gd name="connsiteY100" fmla="*/ 4110754 h 4377791"/>
              <a:gd name="connsiteX101" fmla="*/ 2945501 w 3900361"/>
              <a:gd name="connsiteY101" fmla="*/ 4143122 h 4377791"/>
              <a:gd name="connsiteX102" fmla="*/ 2937409 w 3900361"/>
              <a:gd name="connsiteY102" fmla="*/ 4167398 h 4377791"/>
              <a:gd name="connsiteX103" fmla="*/ 2921225 w 3900361"/>
              <a:gd name="connsiteY103" fmla="*/ 4199766 h 4377791"/>
              <a:gd name="connsiteX104" fmla="*/ 2905041 w 3900361"/>
              <a:gd name="connsiteY104" fmla="*/ 4248319 h 4377791"/>
              <a:gd name="connsiteX105" fmla="*/ 2880765 w 3900361"/>
              <a:gd name="connsiteY105" fmla="*/ 4296871 h 4377791"/>
              <a:gd name="connsiteX106" fmla="*/ 2864581 w 3900361"/>
              <a:gd name="connsiteY106" fmla="*/ 4321147 h 4377791"/>
              <a:gd name="connsiteX107" fmla="*/ 2856489 w 3900361"/>
              <a:gd name="connsiteY107" fmla="*/ 4345423 h 4377791"/>
              <a:gd name="connsiteX108" fmla="*/ 2840305 w 3900361"/>
              <a:gd name="connsiteY108" fmla="*/ 4377791 h 4377791"/>
              <a:gd name="connsiteX109" fmla="*/ 2807936 w 3900361"/>
              <a:gd name="connsiteY109" fmla="*/ 4313055 h 4377791"/>
              <a:gd name="connsiteX110" fmla="*/ 2807936 w 3900361"/>
              <a:gd name="connsiteY110" fmla="*/ 4313055 h 4377791"/>
              <a:gd name="connsiteX111" fmla="*/ 2783660 w 3900361"/>
              <a:gd name="connsiteY111" fmla="*/ 4280687 h 4377791"/>
              <a:gd name="connsiteX112" fmla="*/ 2767476 w 3900361"/>
              <a:gd name="connsiteY112" fmla="*/ 4224042 h 4377791"/>
              <a:gd name="connsiteX113" fmla="*/ 2718924 w 3900361"/>
              <a:gd name="connsiteY113" fmla="*/ 4199766 h 4377791"/>
              <a:gd name="connsiteX114" fmla="*/ 2694648 w 3900361"/>
              <a:gd name="connsiteY114" fmla="*/ 4183582 h 4377791"/>
              <a:gd name="connsiteX115" fmla="*/ 2662280 w 3900361"/>
              <a:gd name="connsiteY115" fmla="*/ 4175490 h 4377791"/>
              <a:gd name="connsiteX116" fmla="*/ 2257678 w 3900361"/>
              <a:gd name="connsiteY116" fmla="*/ 4151214 h 4377791"/>
              <a:gd name="connsiteX117" fmla="*/ 2087745 w 3900361"/>
              <a:gd name="connsiteY117" fmla="*/ 4135030 h 4377791"/>
              <a:gd name="connsiteX118" fmla="*/ 1982549 w 3900361"/>
              <a:gd name="connsiteY118" fmla="*/ 4126938 h 4377791"/>
              <a:gd name="connsiteX119" fmla="*/ 1804524 w 3900361"/>
              <a:gd name="connsiteY119" fmla="*/ 4102662 h 4377791"/>
              <a:gd name="connsiteX120" fmla="*/ 1092425 w 3900361"/>
              <a:gd name="connsiteY120" fmla="*/ 4094570 h 4377791"/>
              <a:gd name="connsiteX121" fmla="*/ 987228 w 3900361"/>
              <a:gd name="connsiteY121" fmla="*/ 4086478 h 4377791"/>
              <a:gd name="connsiteX122" fmla="*/ 898216 w 3900361"/>
              <a:gd name="connsiteY122" fmla="*/ 4078386 h 4377791"/>
              <a:gd name="connsiteX123" fmla="*/ 679731 w 3900361"/>
              <a:gd name="connsiteY123" fmla="*/ 4086478 h 4377791"/>
              <a:gd name="connsiteX124" fmla="*/ 647363 w 3900361"/>
              <a:gd name="connsiteY124" fmla="*/ 4094570 h 4377791"/>
              <a:gd name="connsiteX125" fmla="*/ 623087 w 3900361"/>
              <a:gd name="connsiteY125" fmla="*/ 4102662 h 4377791"/>
              <a:gd name="connsiteX126" fmla="*/ 582627 w 3900361"/>
              <a:gd name="connsiteY126" fmla="*/ 4110754 h 4377791"/>
              <a:gd name="connsiteX127" fmla="*/ 614995 w 3900361"/>
              <a:gd name="connsiteY127" fmla="*/ 4054110 h 4377791"/>
              <a:gd name="connsiteX128" fmla="*/ 598811 w 3900361"/>
              <a:gd name="connsiteY128" fmla="*/ 3803257 h 4377791"/>
              <a:gd name="connsiteX129" fmla="*/ 582627 w 3900361"/>
              <a:gd name="connsiteY129" fmla="*/ 3754704 h 4377791"/>
              <a:gd name="connsiteX130" fmla="*/ 566443 w 3900361"/>
              <a:gd name="connsiteY130" fmla="*/ 3706152 h 4377791"/>
              <a:gd name="connsiteX131" fmla="*/ 558351 w 3900361"/>
              <a:gd name="connsiteY131" fmla="*/ 3681876 h 4377791"/>
              <a:gd name="connsiteX132" fmla="*/ 542166 w 3900361"/>
              <a:gd name="connsiteY132" fmla="*/ 3657600 h 4377791"/>
              <a:gd name="connsiteX133" fmla="*/ 509798 w 3900361"/>
              <a:gd name="connsiteY133" fmla="*/ 3560496 h 4377791"/>
              <a:gd name="connsiteX134" fmla="*/ 501706 w 3900361"/>
              <a:gd name="connsiteY134" fmla="*/ 3536219 h 4377791"/>
              <a:gd name="connsiteX135" fmla="*/ 485522 w 3900361"/>
              <a:gd name="connsiteY135" fmla="*/ 3511943 h 4377791"/>
              <a:gd name="connsiteX136" fmla="*/ 477430 w 3900361"/>
              <a:gd name="connsiteY136" fmla="*/ 3471483 h 4377791"/>
              <a:gd name="connsiteX137" fmla="*/ 461246 w 3900361"/>
              <a:gd name="connsiteY137" fmla="*/ 3447207 h 4377791"/>
              <a:gd name="connsiteX138" fmla="*/ 445062 w 3900361"/>
              <a:gd name="connsiteY138" fmla="*/ 3414839 h 4377791"/>
              <a:gd name="connsiteX139" fmla="*/ 412694 w 3900361"/>
              <a:gd name="connsiteY139" fmla="*/ 3366287 h 4377791"/>
              <a:gd name="connsiteX140" fmla="*/ 315589 w 3900361"/>
              <a:gd name="connsiteY140" fmla="*/ 3293458 h 4377791"/>
              <a:gd name="connsiteX141" fmla="*/ 283221 w 3900361"/>
              <a:gd name="connsiteY141" fmla="*/ 3277274 h 4377791"/>
              <a:gd name="connsiteX142" fmla="*/ 258945 w 3900361"/>
              <a:gd name="connsiteY142" fmla="*/ 3261090 h 4377791"/>
              <a:gd name="connsiteX143" fmla="*/ 234669 w 3900361"/>
              <a:gd name="connsiteY143" fmla="*/ 3252998 h 4377791"/>
              <a:gd name="connsiteX144" fmla="*/ 169933 w 3900361"/>
              <a:gd name="connsiteY144" fmla="*/ 3228722 h 4377791"/>
              <a:gd name="connsiteX145" fmla="*/ 121381 w 3900361"/>
              <a:gd name="connsiteY145" fmla="*/ 3196354 h 4377791"/>
              <a:gd name="connsiteX146" fmla="*/ 80920 w 3900361"/>
              <a:gd name="connsiteY146" fmla="*/ 3180170 h 4377791"/>
              <a:gd name="connsiteX147" fmla="*/ 56644 w 3900361"/>
              <a:gd name="connsiteY147" fmla="*/ 3172078 h 4377791"/>
              <a:gd name="connsiteX148" fmla="*/ 0 w 3900361"/>
              <a:gd name="connsiteY148" fmla="*/ 3147802 h 4377791"/>
              <a:gd name="connsiteX149" fmla="*/ 24276 w 3900361"/>
              <a:gd name="connsiteY149" fmla="*/ 3058789 h 4377791"/>
              <a:gd name="connsiteX150" fmla="*/ 48552 w 3900361"/>
              <a:gd name="connsiteY150" fmla="*/ 3042605 h 4377791"/>
              <a:gd name="connsiteX151" fmla="*/ 80920 w 3900361"/>
              <a:gd name="connsiteY151" fmla="*/ 2969777 h 4377791"/>
              <a:gd name="connsiteX152" fmla="*/ 89012 w 3900361"/>
              <a:gd name="connsiteY152" fmla="*/ 2888857 h 4377791"/>
              <a:gd name="connsiteX153" fmla="*/ 97105 w 3900361"/>
              <a:gd name="connsiteY153" fmla="*/ 2856489 h 4377791"/>
              <a:gd name="connsiteX154" fmla="*/ 105197 w 3900361"/>
              <a:gd name="connsiteY154" fmla="*/ 2807936 h 4377791"/>
              <a:gd name="connsiteX155" fmla="*/ 113289 w 3900361"/>
              <a:gd name="connsiteY155" fmla="*/ 2257678 h 4377791"/>
              <a:gd name="connsiteX156" fmla="*/ 129473 w 3900361"/>
              <a:gd name="connsiteY156" fmla="*/ 2168665 h 4377791"/>
              <a:gd name="connsiteX157" fmla="*/ 137565 w 3900361"/>
              <a:gd name="connsiteY157" fmla="*/ 2144389 h 4377791"/>
              <a:gd name="connsiteX158" fmla="*/ 145657 w 3900361"/>
              <a:gd name="connsiteY158" fmla="*/ 2095837 h 4377791"/>
              <a:gd name="connsiteX159" fmla="*/ 178025 w 3900361"/>
              <a:gd name="connsiteY159" fmla="*/ 1982549 h 4377791"/>
              <a:gd name="connsiteX160" fmla="*/ 186117 w 3900361"/>
              <a:gd name="connsiteY160" fmla="*/ 1925904 h 4377791"/>
              <a:gd name="connsiteX161" fmla="*/ 202301 w 3900361"/>
              <a:gd name="connsiteY161" fmla="*/ 1828800 h 4377791"/>
              <a:gd name="connsiteX162" fmla="*/ 186117 w 3900361"/>
              <a:gd name="connsiteY162" fmla="*/ 1399922 h 4377791"/>
              <a:gd name="connsiteX163" fmla="*/ 178025 w 3900361"/>
              <a:gd name="connsiteY163" fmla="*/ 1375646 h 4377791"/>
              <a:gd name="connsiteX164" fmla="*/ 186117 w 3900361"/>
              <a:gd name="connsiteY164" fmla="*/ 1181437 h 4377791"/>
              <a:gd name="connsiteX165" fmla="*/ 218485 w 3900361"/>
              <a:gd name="connsiteY165" fmla="*/ 1173345 h 4377791"/>
              <a:gd name="connsiteX166" fmla="*/ 267037 w 3900361"/>
              <a:gd name="connsiteY166" fmla="*/ 1140977 h 4377791"/>
              <a:gd name="connsiteX167" fmla="*/ 291313 w 3900361"/>
              <a:gd name="connsiteY167" fmla="*/ 1116701 h 4377791"/>
              <a:gd name="connsiteX168" fmla="*/ 307497 w 3900361"/>
              <a:gd name="connsiteY168" fmla="*/ 1092425 h 4377791"/>
              <a:gd name="connsiteX169" fmla="*/ 331774 w 3900361"/>
              <a:gd name="connsiteY169" fmla="*/ 1076241 h 4377791"/>
              <a:gd name="connsiteX170" fmla="*/ 364142 w 3900361"/>
              <a:gd name="connsiteY170" fmla="*/ 995320 h 4377791"/>
              <a:gd name="connsiteX171" fmla="*/ 396510 w 3900361"/>
              <a:gd name="connsiteY171" fmla="*/ 946768 h 4377791"/>
              <a:gd name="connsiteX172" fmla="*/ 428878 w 3900361"/>
              <a:gd name="connsiteY172" fmla="*/ 873940 h 4377791"/>
              <a:gd name="connsiteX173" fmla="*/ 436970 w 3900361"/>
              <a:gd name="connsiteY173" fmla="*/ 849664 h 4377791"/>
              <a:gd name="connsiteX174" fmla="*/ 485522 w 3900361"/>
              <a:gd name="connsiteY174" fmla="*/ 784927 h 4377791"/>
              <a:gd name="connsiteX175" fmla="*/ 493614 w 3900361"/>
              <a:gd name="connsiteY175" fmla="*/ 760651 h 4377791"/>
              <a:gd name="connsiteX176" fmla="*/ 525982 w 3900361"/>
              <a:gd name="connsiteY176" fmla="*/ 712099 h 4377791"/>
              <a:gd name="connsiteX177" fmla="*/ 550258 w 3900361"/>
              <a:gd name="connsiteY177" fmla="*/ 639271 h 4377791"/>
              <a:gd name="connsiteX178" fmla="*/ 558351 w 3900361"/>
              <a:gd name="connsiteY178" fmla="*/ 614995 h 4377791"/>
              <a:gd name="connsiteX179" fmla="*/ 574535 w 3900361"/>
              <a:gd name="connsiteY179" fmla="*/ 590719 h 4377791"/>
              <a:gd name="connsiteX180" fmla="*/ 598811 w 3900361"/>
              <a:gd name="connsiteY180" fmla="*/ 542166 h 4377791"/>
              <a:gd name="connsiteX181" fmla="*/ 606903 w 3900361"/>
              <a:gd name="connsiteY181" fmla="*/ 517890 h 4377791"/>
              <a:gd name="connsiteX182" fmla="*/ 623087 w 3900361"/>
              <a:gd name="connsiteY182" fmla="*/ 485522 h 4377791"/>
              <a:gd name="connsiteX183" fmla="*/ 631179 w 3900361"/>
              <a:gd name="connsiteY183" fmla="*/ 445062 h 4377791"/>
              <a:gd name="connsiteX184" fmla="*/ 647363 w 3900361"/>
              <a:gd name="connsiteY184" fmla="*/ 420786 h 4377791"/>
              <a:gd name="connsiteX185" fmla="*/ 655455 w 3900361"/>
              <a:gd name="connsiteY185" fmla="*/ 396510 h 4377791"/>
              <a:gd name="connsiteX186" fmla="*/ 671639 w 3900361"/>
              <a:gd name="connsiteY186" fmla="*/ 372234 h 4377791"/>
              <a:gd name="connsiteX187" fmla="*/ 679731 w 3900361"/>
              <a:gd name="connsiteY187" fmla="*/ 347958 h 4377791"/>
              <a:gd name="connsiteX188" fmla="*/ 695915 w 3900361"/>
              <a:gd name="connsiteY188" fmla="*/ 323681 h 4377791"/>
              <a:gd name="connsiteX189" fmla="*/ 712099 w 3900361"/>
              <a:gd name="connsiteY189" fmla="*/ 275129 h 4377791"/>
              <a:gd name="connsiteX190" fmla="*/ 728283 w 3900361"/>
              <a:gd name="connsiteY190" fmla="*/ 242761 h 4377791"/>
              <a:gd name="connsiteX191" fmla="*/ 744467 w 3900361"/>
              <a:gd name="connsiteY191" fmla="*/ 218485 h 4377791"/>
              <a:gd name="connsiteX192" fmla="*/ 752559 w 3900361"/>
              <a:gd name="connsiteY192" fmla="*/ 194209 h 4377791"/>
              <a:gd name="connsiteX193" fmla="*/ 768743 w 3900361"/>
              <a:gd name="connsiteY193" fmla="*/ 153749 h 4377791"/>
              <a:gd name="connsiteX194" fmla="*/ 784928 w 3900361"/>
              <a:gd name="connsiteY194" fmla="*/ 105196 h 4377791"/>
              <a:gd name="connsiteX195" fmla="*/ 768743 w 3900361"/>
              <a:gd name="connsiteY195" fmla="*/ 16184 h 437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900361" h="4377791">
                <a:moveTo>
                  <a:pt x="768743" y="16184"/>
                </a:moveTo>
                <a:cubicBezTo>
                  <a:pt x="784927" y="29671"/>
                  <a:pt x="800667" y="43710"/>
                  <a:pt x="817296" y="56644"/>
                </a:cubicBezTo>
                <a:cubicBezTo>
                  <a:pt x="824973" y="62615"/>
                  <a:pt x="832685" y="68878"/>
                  <a:pt x="841572" y="72828"/>
                </a:cubicBezTo>
                <a:cubicBezTo>
                  <a:pt x="917264" y="106469"/>
                  <a:pt x="974810" y="92861"/>
                  <a:pt x="1068149" y="97104"/>
                </a:cubicBezTo>
                <a:cubicBezTo>
                  <a:pt x="1089728" y="99801"/>
                  <a:pt x="1111434" y="101621"/>
                  <a:pt x="1132885" y="105196"/>
                </a:cubicBezTo>
                <a:cubicBezTo>
                  <a:pt x="1143855" y="107024"/>
                  <a:pt x="1154158" y="112524"/>
                  <a:pt x="1165253" y="113289"/>
                </a:cubicBezTo>
                <a:cubicBezTo>
                  <a:pt x="1232581" y="117933"/>
                  <a:pt x="1300120" y="118684"/>
                  <a:pt x="1367554" y="121381"/>
                </a:cubicBezTo>
                <a:cubicBezTo>
                  <a:pt x="1626575" y="173185"/>
                  <a:pt x="1454100" y="141604"/>
                  <a:pt x="2087745" y="121381"/>
                </a:cubicBezTo>
                <a:cubicBezTo>
                  <a:pt x="2115239" y="120504"/>
                  <a:pt x="2141577" y="109977"/>
                  <a:pt x="2168666" y="105196"/>
                </a:cubicBezTo>
                <a:cubicBezTo>
                  <a:pt x="2216041" y="96835"/>
                  <a:pt x="2249189" y="95131"/>
                  <a:pt x="2298138" y="89012"/>
                </a:cubicBezTo>
                <a:cubicBezTo>
                  <a:pt x="2317064" y="86646"/>
                  <a:pt x="2335968" y="84056"/>
                  <a:pt x="2354782" y="80920"/>
                </a:cubicBezTo>
                <a:cubicBezTo>
                  <a:pt x="2368349" y="78659"/>
                  <a:pt x="2381610" y="74646"/>
                  <a:pt x="2395243" y="72828"/>
                </a:cubicBezTo>
                <a:cubicBezTo>
                  <a:pt x="2507612" y="57846"/>
                  <a:pt x="2622624" y="60159"/>
                  <a:pt x="2735108" y="56644"/>
                </a:cubicBezTo>
                <a:cubicBezTo>
                  <a:pt x="2808870" y="38203"/>
                  <a:pt x="2719615" y="58857"/>
                  <a:pt x="2848397" y="40460"/>
                </a:cubicBezTo>
                <a:cubicBezTo>
                  <a:pt x="2878365" y="36179"/>
                  <a:pt x="2899283" y="23692"/>
                  <a:pt x="2929317" y="16184"/>
                </a:cubicBezTo>
                <a:cubicBezTo>
                  <a:pt x="2969960" y="6023"/>
                  <a:pt x="2951134" y="11609"/>
                  <a:pt x="2985961" y="0"/>
                </a:cubicBezTo>
                <a:cubicBezTo>
                  <a:pt x="2988658" y="8092"/>
                  <a:pt x="2994995" y="15798"/>
                  <a:pt x="2994053" y="24276"/>
                </a:cubicBezTo>
                <a:cubicBezTo>
                  <a:pt x="2992169" y="41231"/>
                  <a:pt x="2982007" y="56278"/>
                  <a:pt x="2977869" y="72828"/>
                </a:cubicBezTo>
                <a:lnTo>
                  <a:pt x="2969777" y="105196"/>
                </a:lnTo>
                <a:cubicBezTo>
                  <a:pt x="2972474" y="134867"/>
                  <a:pt x="2973656" y="164715"/>
                  <a:pt x="2977869" y="194209"/>
                </a:cubicBezTo>
                <a:cubicBezTo>
                  <a:pt x="2979075" y="202653"/>
                  <a:pt x="2981230" y="211388"/>
                  <a:pt x="2985961" y="218485"/>
                </a:cubicBezTo>
                <a:cubicBezTo>
                  <a:pt x="2992309" y="228007"/>
                  <a:pt x="3002145" y="234669"/>
                  <a:pt x="3010237" y="242761"/>
                </a:cubicBezTo>
                <a:cubicBezTo>
                  <a:pt x="3016251" y="260804"/>
                  <a:pt x="3022847" y="284407"/>
                  <a:pt x="3034513" y="299405"/>
                </a:cubicBezTo>
                <a:cubicBezTo>
                  <a:pt x="3046223" y="314460"/>
                  <a:pt x="3061487" y="326378"/>
                  <a:pt x="3074974" y="339865"/>
                </a:cubicBezTo>
                <a:cubicBezTo>
                  <a:pt x="3088424" y="353315"/>
                  <a:pt x="3099177" y="361955"/>
                  <a:pt x="3107342" y="380326"/>
                </a:cubicBezTo>
                <a:cubicBezTo>
                  <a:pt x="3114270" y="395915"/>
                  <a:pt x="3111463" y="416815"/>
                  <a:pt x="3123526" y="428878"/>
                </a:cubicBezTo>
                <a:cubicBezTo>
                  <a:pt x="3131618" y="436970"/>
                  <a:pt x="3140776" y="444121"/>
                  <a:pt x="3147802" y="453154"/>
                </a:cubicBezTo>
                <a:cubicBezTo>
                  <a:pt x="3159744" y="468507"/>
                  <a:pt x="3169381" y="485522"/>
                  <a:pt x="3180170" y="501706"/>
                </a:cubicBezTo>
                <a:lnTo>
                  <a:pt x="3212538" y="550258"/>
                </a:lnTo>
                <a:cubicBezTo>
                  <a:pt x="3217933" y="558350"/>
                  <a:pt x="3225646" y="565308"/>
                  <a:pt x="3228722" y="574535"/>
                </a:cubicBezTo>
                <a:cubicBezTo>
                  <a:pt x="3231419" y="582627"/>
                  <a:pt x="3231856" y="591870"/>
                  <a:pt x="3236814" y="598811"/>
                </a:cubicBezTo>
                <a:cubicBezTo>
                  <a:pt x="3245683" y="611227"/>
                  <a:pt x="3259650" y="619264"/>
                  <a:pt x="3269182" y="631179"/>
                </a:cubicBezTo>
                <a:cubicBezTo>
                  <a:pt x="3281333" y="646368"/>
                  <a:pt x="3290761" y="663547"/>
                  <a:pt x="3301551" y="679731"/>
                </a:cubicBezTo>
                <a:lnTo>
                  <a:pt x="3317735" y="704007"/>
                </a:lnTo>
                <a:cubicBezTo>
                  <a:pt x="3323130" y="712099"/>
                  <a:pt x="3329570" y="719584"/>
                  <a:pt x="3333919" y="728283"/>
                </a:cubicBezTo>
                <a:cubicBezTo>
                  <a:pt x="3344995" y="750436"/>
                  <a:pt x="3351036" y="765863"/>
                  <a:pt x="3366287" y="784927"/>
                </a:cubicBezTo>
                <a:cubicBezTo>
                  <a:pt x="3397941" y="824495"/>
                  <a:pt x="3367404" y="770532"/>
                  <a:pt x="3406747" y="833480"/>
                </a:cubicBezTo>
                <a:cubicBezTo>
                  <a:pt x="3413140" y="843709"/>
                  <a:pt x="3415920" y="856032"/>
                  <a:pt x="3422931" y="865848"/>
                </a:cubicBezTo>
                <a:cubicBezTo>
                  <a:pt x="3429583" y="875160"/>
                  <a:pt x="3439881" y="881333"/>
                  <a:pt x="3447207" y="890124"/>
                </a:cubicBezTo>
                <a:cubicBezTo>
                  <a:pt x="3480924" y="930584"/>
                  <a:pt x="3443161" y="900913"/>
                  <a:pt x="3487667" y="930584"/>
                </a:cubicBezTo>
                <a:cubicBezTo>
                  <a:pt x="3507127" y="959773"/>
                  <a:pt x="3519144" y="981238"/>
                  <a:pt x="3552404" y="1003412"/>
                </a:cubicBezTo>
                <a:lnTo>
                  <a:pt x="3600956" y="1035781"/>
                </a:lnTo>
                <a:cubicBezTo>
                  <a:pt x="3627929" y="1076241"/>
                  <a:pt x="3609048" y="1054662"/>
                  <a:pt x="3665692" y="1092425"/>
                </a:cubicBezTo>
                <a:cubicBezTo>
                  <a:pt x="3678914" y="1101240"/>
                  <a:pt x="3720669" y="1129632"/>
                  <a:pt x="3730428" y="1132885"/>
                </a:cubicBezTo>
                <a:lnTo>
                  <a:pt x="3754705" y="1140977"/>
                </a:lnTo>
                <a:cubicBezTo>
                  <a:pt x="3801358" y="1172079"/>
                  <a:pt x="3756354" y="1145152"/>
                  <a:pt x="3803257" y="1165253"/>
                </a:cubicBezTo>
                <a:cubicBezTo>
                  <a:pt x="3814345" y="1170005"/>
                  <a:pt x="3824537" y="1176685"/>
                  <a:pt x="3835625" y="1181437"/>
                </a:cubicBezTo>
                <a:cubicBezTo>
                  <a:pt x="3857397" y="1190768"/>
                  <a:pt x="3876613" y="1192871"/>
                  <a:pt x="3900361" y="1197621"/>
                </a:cubicBezTo>
                <a:cubicBezTo>
                  <a:pt x="3889572" y="1203016"/>
                  <a:pt x="3878466" y="1207820"/>
                  <a:pt x="3867993" y="1213805"/>
                </a:cubicBezTo>
                <a:cubicBezTo>
                  <a:pt x="3859549" y="1218630"/>
                  <a:pt x="3852416" y="1225640"/>
                  <a:pt x="3843717" y="1229989"/>
                </a:cubicBezTo>
                <a:cubicBezTo>
                  <a:pt x="3836088" y="1233804"/>
                  <a:pt x="3827070" y="1234266"/>
                  <a:pt x="3819441" y="1238081"/>
                </a:cubicBezTo>
                <a:cubicBezTo>
                  <a:pt x="3810742" y="1242430"/>
                  <a:pt x="3803864" y="1249916"/>
                  <a:pt x="3795165" y="1254265"/>
                </a:cubicBezTo>
                <a:cubicBezTo>
                  <a:pt x="3728155" y="1287772"/>
                  <a:pt x="3816192" y="1232157"/>
                  <a:pt x="3746612" y="1278542"/>
                </a:cubicBezTo>
                <a:cubicBezTo>
                  <a:pt x="3741217" y="1286634"/>
                  <a:pt x="3735253" y="1294374"/>
                  <a:pt x="3730428" y="1302818"/>
                </a:cubicBezTo>
                <a:cubicBezTo>
                  <a:pt x="3718895" y="1323001"/>
                  <a:pt x="3712073" y="1337753"/>
                  <a:pt x="3706152" y="1359462"/>
                </a:cubicBezTo>
                <a:cubicBezTo>
                  <a:pt x="3700300" y="1380921"/>
                  <a:pt x="3689968" y="1424198"/>
                  <a:pt x="3689968" y="1424198"/>
                </a:cubicBezTo>
                <a:cubicBezTo>
                  <a:pt x="3687271" y="1456566"/>
                  <a:pt x="3685905" y="1489073"/>
                  <a:pt x="3681876" y="1521303"/>
                </a:cubicBezTo>
                <a:cubicBezTo>
                  <a:pt x="3680497" y="1532339"/>
                  <a:pt x="3675612" y="1542701"/>
                  <a:pt x="3673784" y="1553671"/>
                </a:cubicBezTo>
                <a:cubicBezTo>
                  <a:pt x="3670209" y="1575122"/>
                  <a:pt x="3668566" y="1596851"/>
                  <a:pt x="3665692" y="1618407"/>
                </a:cubicBezTo>
                <a:cubicBezTo>
                  <a:pt x="3661146" y="1652501"/>
                  <a:pt x="3655689" y="1689609"/>
                  <a:pt x="3649508" y="1723604"/>
                </a:cubicBezTo>
                <a:cubicBezTo>
                  <a:pt x="3647048" y="1737136"/>
                  <a:pt x="3644113" y="1750577"/>
                  <a:pt x="3641416" y="1764064"/>
                </a:cubicBezTo>
                <a:cubicBezTo>
                  <a:pt x="3638719" y="1796432"/>
                  <a:pt x="3636265" y="1828821"/>
                  <a:pt x="3633324" y="1861168"/>
                </a:cubicBezTo>
                <a:cubicBezTo>
                  <a:pt x="3630870" y="1888165"/>
                  <a:pt x="3625232" y="1914981"/>
                  <a:pt x="3625232" y="1942089"/>
                </a:cubicBezTo>
                <a:cubicBezTo>
                  <a:pt x="3625232" y="2068893"/>
                  <a:pt x="3628355" y="2195708"/>
                  <a:pt x="3633324" y="2322414"/>
                </a:cubicBezTo>
                <a:cubicBezTo>
                  <a:pt x="3633760" y="2333527"/>
                  <a:pt x="3639003" y="2343925"/>
                  <a:pt x="3641416" y="2354782"/>
                </a:cubicBezTo>
                <a:cubicBezTo>
                  <a:pt x="3644400" y="2368208"/>
                  <a:pt x="3646811" y="2381755"/>
                  <a:pt x="3649508" y="2395242"/>
                </a:cubicBezTo>
                <a:cubicBezTo>
                  <a:pt x="3652205" y="2424913"/>
                  <a:pt x="3653387" y="2454761"/>
                  <a:pt x="3657600" y="2484255"/>
                </a:cubicBezTo>
                <a:cubicBezTo>
                  <a:pt x="3661490" y="2511486"/>
                  <a:pt x="3669262" y="2538042"/>
                  <a:pt x="3673784" y="2565175"/>
                </a:cubicBezTo>
                <a:lnTo>
                  <a:pt x="3681876" y="2613727"/>
                </a:lnTo>
                <a:cubicBezTo>
                  <a:pt x="3684573" y="2646095"/>
                  <a:pt x="3688493" y="2678385"/>
                  <a:pt x="3689968" y="2710832"/>
                </a:cubicBezTo>
                <a:cubicBezTo>
                  <a:pt x="3693889" y="2797100"/>
                  <a:pt x="3693270" y="2883553"/>
                  <a:pt x="3698060" y="2969777"/>
                </a:cubicBezTo>
                <a:cubicBezTo>
                  <a:pt x="3698677" y="2980881"/>
                  <a:pt x="3703097" y="2991452"/>
                  <a:pt x="3706152" y="3002145"/>
                </a:cubicBezTo>
                <a:cubicBezTo>
                  <a:pt x="3712637" y="3024841"/>
                  <a:pt x="3718097" y="3037210"/>
                  <a:pt x="3730428" y="3058789"/>
                </a:cubicBezTo>
                <a:cubicBezTo>
                  <a:pt x="3735253" y="3067233"/>
                  <a:pt x="3742263" y="3074366"/>
                  <a:pt x="3746612" y="3083065"/>
                </a:cubicBezTo>
                <a:cubicBezTo>
                  <a:pt x="3780115" y="3150070"/>
                  <a:pt x="3724509" y="3062048"/>
                  <a:pt x="3770889" y="3131618"/>
                </a:cubicBezTo>
                <a:cubicBezTo>
                  <a:pt x="3773482" y="3141989"/>
                  <a:pt x="3781269" y="3176653"/>
                  <a:pt x="3787073" y="3188262"/>
                </a:cubicBezTo>
                <a:cubicBezTo>
                  <a:pt x="3791422" y="3196961"/>
                  <a:pt x="3797862" y="3204446"/>
                  <a:pt x="3803257" y="3212538"/>
                </a:cubicBezTo>
                <a:cubicBezTo>
                  <a:pt x="3817447" y="3269296"/>
                  <a:pt x="3862292" y="3311520"/>
                  <a:pt x="3803257" y="3317735"/>
                </a:cubicBezTo>
                <a:cubicBezTo>
                  <a:pt x="3760253" y="3322262"/>
                  <a:pt x="3716942" y="3323130"/>
                  <a:pt x="3673784" y="3325827"/>
                </a:cubicBezTo>
                <a:cubicBezTo>
                  <a:pt x="3665692" y="3331222"/>
                  <a:pt x="3658207" y="3337662"/>
                  <a:pt x="3649508" y="3342011"/>
                </a:cubicBezTo>
                <a:cubicBezTo>
                  <a:pt x="3641879" y="3345826"/>
                  <a:pt x="3632329" y="3345372"/>
                  <a:pt x="3625232" y="3350103"/>
                </a:cubicBezTo>
                <a:cubicBezTo>
                  <a:pt x="3615710" y="3356451"/>
                  <a:pt x="3608404" y="3365690"/>
                  <a:pt x="3600956" y="3374379"/>
                </a:cubicBezTo>
                <a:cubicBezTo>
                  <a:pt x="3588777" y="3388588"/>
                  <a:pt x="3549883" y="3444157"/>
                  <a:pt x="3544312" y="3455299"/>
                </a:cubicBezTo>
                <a:cubicBezTo>
                  <a:pt x="3538917" y="3466088"/>
                  <a:pt x="3532880" y="3476580"/>
                  <a:pt x="3528128" y="3487667"/>
                </a:cubicBezTo>
                <a:cubicBezTo>
                  <a:pt x="3524768" y="3495507"/>
                  <a:pt x="3525364" y="3505282"/>
                  <a:pt x="3520035" y="3511943"/>
                </a:cubicBezTo>
                <a:cubicBezTo>
                  <a:pt x="3513959" y="3519537"/>
                  <a:pt x="3503353" y="3522051"/>
                  <a:pt x="3495759" y="3528127"/>
                </a:cubicBezTo>
                <a:cubicBezTo>
                  <a:pt x="3438107" y="3574250"/>
                  <a:pt x="3530017" y="3510684"/>
                  <a:pt x="3455299" y="3560496"/>
                </a:cubicBezTo>
                <a:cubicBezTo>
                  <a:pt x="3452602" y="3568588"/>
                  <a:pt x="3452444" y="3578039"/>
                  <a:pt x="3447207" y="3584772"/>
                </a:cubicBezTo>
                <a:cubicBezTo>
                  <a:pt x="3433155" y="3602838"/>
                  <a:pt x="3412388" y="3615014"/>
                  <a:pt x="3398655" y="3633324"/>
                </a:cubicBezTo>
                <a:cubicBezTo>
                  <a:pt x="3390563" y="3644113"/>
                  <a:pt x="3382218" y="3654717"/>
                  <a:pt x="3374379" y="3665692"/>
                </a:cubicBezTo>
                <a:cubicBezTo>
                  <a:pt x="3314106" y="3750074"/>
                  <a:pt x="3409481" y="3623569"/>
                  <a:pt x="3333919" y="3714244"/>
                </a:cubicBezTo>
                <a:cubicBezTo>
                  <a:pt x="3327693" y="3721715"/>
                  <a:pt x="3324241" y="3731291"/>
                  <a:pt x="3317735" y="3738520"/>
                </a:cubicBezTo>
                <a:cubicBezTo>
                  <a:pt x="3299872" y="3758368"/>
                  <a:pt x="3273032" y="3771281"/>
                  <a:pt x="3261090" y="3795165"/>
                </a:cubicBezTo>
                <a:cubicBezTo>
                  <a:pt x="3242192" y="3832962"/>
                  <a:pt x="3239165" y="3847544"/>
                  <a:pt x="3196354" y="3876085"/>
                </a:cubicBezTo>
                <a:cubicBezTo>
                  <a:pt x="3182570" y="3885274"/>
                  <a:pt x="3149747" y="3906508"/>
                  <a:pt x="3139710" y="3916545"/>
                </a:cubicBezTo>
                <a:cubicBezTo>
                  <a:pt x="3132833" y="3923422"/>
                  <a:pt x="3129752" y="3933350"/>
                  <a:pt x="3123526" y="3940821"/>
                </a:cubicBezTo>
                <a:cubicBezTo>
                  <a:pt x="3116200" y="3949612"/>
                  <a:pt x="3106576" y="3956306"/>
                  <a:pt x="3099250" y="3965097"/>
                </a:cubicBezTo>
                <a:cubicBezTo>
                  <a:pt x="3093024" y="3972568"/>
                  <a:pt x="3088719" y="3981459"/>
                  <a:pt x="3083066" y="3989373"/>
                </a:cubicBezTo>
                <a:cubicBezTo>
                  <a:pt x="3075227" y="4000348"/>
                  <a:pt x="3066523" y="4010693"/>
                  <a:pt x="3058789" y="4021742"/>
                </a:cubicBezTo>
                <a:cubicBezTo>
                  <a:pt x="3017486" y="4080746"/>
                  <a:pt x="3044375" y="4058324"/>
                  <a:pt x="3002145" y="4086478"/>
                </a:cubicBezTo>
                <a:cubicBezTo>
                  <a:pt x="2996750" y="4094570"/>
                  <a:pt x="2993555" y="4104679"/>
                  <a:pt x="2985961" y="4110754"/>
                </a:cubicBezTo>
                <a:cubicBezTo>
                  <a:pt x="2947073" y="4141864"/>
                  <a:pt x="2972557" y="4089011"/>
                  <a:pt x="2945501" y="4143122"/>
                </a:cubicBezTo>
                <a:cubicBezTo>
                  <a:pt x="2941686" y="4150751"/>
                  <a:pt x="2940769" y="4159558"/>
                  <a:pt x="2937409" y="4167398"/>
                </a:cubicBezTo>
                <a:cubicBezTo>
                  <a:pt x="2932657" y="4178486"/>
                  <a:pt x="2925705" y="4188566"/>
                  <a:pt x="2921225" y="4199766"/>
                </a:cubicBezTo>
                <a:cubicBezTo>
                  <a:pt x="2914889" y="4215606"/>
                  <a:pt x="2914504" y="4234124"/>
                  <a:pt x="2905041" y="4248319"/>
                </a:cubicBezTo>
                <a:cubicBezTo>
                  <a:pt x="2858660" y="4317891"/>
                  <a:pt x="2914267" y="4229866"/>
                  <a:pt x="2880765" y="4296871"/>
                </a:cubicBezTo>
                <a:cubicBezTo>
                  <a:pt x="2876416" y="4305570"/>
                  <a:pt x="2868930" y="4312448"/>
                  <a:pt x="2864581" y="4321147"/>
                </a:cubicBezTo>
                <a:cubicBezTo>
                  <a:pt x="2860766" y="4328776"/>
                  <a:pt x="2859849" y="4337583"/>
                  <a:pt x="2856489" y="4345423"/>
                </a:cubicBezTo>
                <a:cubicBezTo>
                  <a:pt x="2851737" y="4356511"/>
                  <a:pt x="2845700" y="4367002"/>
                  <a:pt x="2840305" y="4377791"/>
                </a:cubicBezTo>
                <a:cubicBezTo>
                  <a:pt x="2812057" y="4349545"/>
                  <a:pt x="2826533" y="4368845"/>
                  <a:pt x="2807936" y="4313055"/>
                </a:cubicBezTo>
                <a:lnTo>
                  <a:pt x="2807936" y="4313055"/>
                </a:lnTo>
                <a:lnTo>
                  <a:pt x="2783660" y="4280687"/>
                </a:lnTo>
                <a:cubicBezTo>
                  <a:pt x="2783131" y="4278573"/>
                  <a:pt x="2771697" y="4229318"/>
                  <a:pt x="2767476" y="4224042"/>
                </a:cubicBezTo>
                <a:cubicBezTo>
                  <a:pt x="2752016" y="4204717"/>
                  <a:pt x="2738469" y="4209539"/>
                  <a:pt x="2718924" y="4199766"/>
                </a:cubicBezTo>
                <a:cubicBezTo>
                  <a:pt x="2710225" y="4195417"/>
                  <a:pt x="2703587" y="4187413"/>
                  <a:pt x="2694648" y="4183582"/>
                </a:cubicBezTo>
                <a:cubicBezTo>
                  <a:pt x="2684426" y="4179201"/>
                  <a:pt x="2672932" y="4178686"/>
                  <a:pt x="2662280" y="4175490"/>
                </a:cubicBezTo>
                <a:cubicBezTo>
                  <a:pt x="2481730" y="4121325"/>
                  <a:pt x="2765618" y="4162758"/>
                  <a:pt x="2257678" y="4151214"/>
                </a:cubicBezTo>
                <a:lnTo>
                  <a:pt x="2087745" y="4135030"/>
                </a:lnTo>
                <a:cubicBezTo>
                  <a:pt x="2052712" y="4131939"/>
                  <a:pt x="2017423" y="4131487"/>
                  <a:pt x="1982549" y="4126938"/>
                </a:cubicBezTo>
                <a:cubicBezTo>
                  <a:pt x="1859221" y="4110852"/>
                  <a:pt x="1941507" y="4105402"/>
                  <a:pt x="1804524" y="4102662"/>
                </a:cubicBezTo>
                <a:lnTo>
                  <a:pt x="1092425" y="4094570"/>
                </a:lnTo>
                <a:lnTo>
                  <a:pt x="987228" y="4086478"/>
                </a:lnTo>
                <a:cubicBezTo>
                  <a:pt x="957538" y="4084004"/>
                  <a:pt x="928009" y="4078386"/>
                  <a:pt x="898216" y="4078386"/>
                </a:cubicBezTo>
                <a:cubicBezTo>
                  <a:pt x="825338" y="4078386"/>
                  <a:pt x="752559" y="4083781"/>
                  <a:pt x="679731" y="4086478"/>
                </a:cubicBezTo>
                <a:cubicBezTo>
                  <a:pt x="668942" y="4089175"/>
                  <a:pt x="658056" y="4091515"/>
                  <a:pt x="647363" y="4094570"/>
                </a:cubicBezTo>
                <a:cubicBezTo>
                  <a:pt x="639161" y="4096913"/>
                  <a:pt x="631362" y="4100593"/>
                  <a:pt x="623087" y="4102662"/>
                </a:cubicBezTo>
                <a:cubicBezTo>
                  <a:pt x="609744" y="4105998"/>
                  <a:pt x="596114" y="4108057"/>
                  <a:pt x="582627" y="4110754"/>
                </a:cubicBezTo>
                <a:cubicBezTo>
                  <a:pt x="603584" y="4089797"/>
                  <a:pt x="614995" y="4086713"/>
                  <a:pt x="614995" y="4054110"/>
                </a:cubicBezTo>
                <a:cubicBezTo>
                  <a:pt x="614995" y="3965420"/>
                  <a:pt x="623281" y="3884824"/>
                  <a:pt x="598811" y="3803257"/>
                </a:cubicBezTo>
                <a:cubicBezTo>
                  <a:pt x="593909" y="3786917"/>
                  <a:pt x="588022" y="3770888"/>
                  <a:pt x="582627" y="3754704"/>
                </a:cubicBezTo>
                <a:lnTo>
                  <a:pt x="566443" y="3706152"/>
                </a:lnTo>
                <a:cubicBezTo>
                  <a:pt x="563746" y="3698060"/>
                  <a:pt x="563083" y="3688973"/>
                  <a:pt x="558351" y="3681876"/>
                </a:cubicBezTo>
                <a:lnTo>
                  <a:pt x="542166" y="3657600"/>
                </a:lnTo>
                <a:lnTo>
                  <a:pt x="509798" y="3560496"/>
                </a:lnTo>
                <a:cubicBezTo>
                  <a:pt x="507101" y="3552404"/>
                  <a:pt x="506438" y="3543316"/>
                  <a:pt x="501706" y="3536219"/>
                </a:cubicBezTo>
                <a:lnTo>
                  <a:pt x="485522" y="3511943"/>
                </a:lnTo>
                <a:cubicBezTo>
                  <a:pt x="482825" y="3498456"/>
                  <a:pt x="482259" y="3484361"/>
                  <a:pt x="477430" y="3471483"/>
                </a:cubicBezTo>
                <a:cubicBezTo>
                  <a:pt x="474015" y="3462377"/>
                  <a:pt x="466071" y="3455651"/>
                  <a:pt x="461246" y="3447207"/>
                </a:cubicBezTo>
                <a:cubicBezTo>
                  <a:pt x="455261" y="3436734"/>
                  <a:pt x="451268" y="3425183"/>
                  <a:pt x="445062" y="3414839"/>
                </a:cubicBezTo>
                <a:cubicBezTo>
                  <a:pt x="435055" y="3398160"/>
                  <a:pt x="428047" y="3378229"/>
                  <a:pt x="412694" y="3366287"/>
                </a:cubicBezTo>
                <a:cubicBezTo>
                  <a:pt x="404947" y="3360261"/>
                  <a:pt x="342447" y="3308805"/>
                  <a:pt x="315589" y="3293458"/>
                </a:cubicBezTo>
                <a:cubicBezTo>
                  <a:pt x="305115" y="3287473"/>
                  <a:pt x="293694" y="3283259"/>
                  <a:pt x="283221" y="3277274"/>
                </a:cubicBezTo>
                <a:cubicBezTo>
                  <a:pt x="274777" y="3272449"/>
                  <a:pt x="267644" y="3265439"/>
                  <a:pt x="258945" y="3261090"/>
                </a:cubicBezTo>
                <a:cubicBezTo>
                  <a:pt x="251316" y="3257275"/>
                  <a:pt x="242509" y="3256358"/>
                  <a:pt x="234669" y="3252998"/>
                </a:cubicBezTo>
                <a:cubicBezTo>
                  <a:pt x="175428" y="3227609"/>
                  <a:pt x="229609" y="3243641"/>
                  <a:pt x="169933" y="3228722"/>
                </a:cubicBezTo>
                <a:cubicBezTo>
                  <a:pt x="153749" y="3217933"/>
                  <a:pt x="139441" y="3203578"/>
                  <a:pt x="121381" y="3196354"/>
                </a:cubicBezTo>
                <a:cubicBezTo>
                  <a:pt x="107894" y="3190959"/>
                  <a:pt x="94521" y="3185270"/>
                  <a:pt x="80920" y="3180170"/>
                </a:cubicBezTo>
                <a:cubicBezTo>
                  <a:pt x="72933" y="3177175"/>
                  <a:pt x="64273" y="3175893"/>
                  <a:pt x="56644" y="3172078"/>
                </a:cubicBezTo>
                <a:cubicBezTo>
                  <a:pt x="761" y="3144137"/>
                  <a:pt x="67365" y="3164643"/>
                  <a:pt x="0" y="3147802"/>
                </a:cubicBezTo>
                <a:cubicBezTo>
                  <a:pt x="4408" y="3116945"/>
                  <a:pt x="2971" y="3084355"/>
                  <a:pt x="24276" y="3058789"/>
                </a:cubicBezTo>
                <a:cubicBezTo>
                  <a:pt x="30502" y="3051318"/>
                  <a:pt x="40460" y="3048000"/>
                  <a:pt x="48552" y="3042605"/>
                </a:cubicBezTo>
                <a:cubicBezTo>
                  <a:pt x="67811" y="2984827"/>
                  <a:pt x="55273" y="3008247"/>
                  <a:pt x="80920" y="2969777"/>
                </a:cubicBezTo>
                <a:cubicBezTo>
                  <a:pt x="83617" y="2942804"/>
                  <a:pt x="85178" y="2915692"/>
                  <a:pt x="89012" y="2888857"/>
                </a:cubicBezTo>
                <a:cubicBezTo>
                  <a:pt x="90585" y="2877847"/>
                  <a:pt x="94924" y="2867394"/>
                  <a:pt x="97105" y="2856489"/>
                </a:cubicBezTo>
                <a:cubicBezTo>
                  <a:pt x="100323" y="2840400"/>
                  <a:pt x="102500" y="2824120"/>
                  <a:pt x="105197" y="2807936"/>
                </a:cubicBezTo>
                <a:cubicBezTo>
                  <a:pt x="107894" y="2624517"/>
                  <a:pt x="108333" y="2441050"/>
                  <a:pt x="113289" y="2257678"/>
                </a:cubicBezTo>
                <a:cubicBezTo>
                  <a:pt x="113508" y="2249590"/>
                  <a:pt x="126659" y="2179921"/>
                  <a:pt x="129473" y="2168665"/>
                </a:cubicBezTo>
                <a:cubicBezTo>
                  <a:pt x="131542" y="2160390"/>
                  <a:pt x="135715" y="2152716"/>
                  <a:pt x="137565" y="2144389"/>
                </a:cubicBezTo>
                <a:cubicBezTo>
                  <a:pt x="141124" y="2128372"/>
                  <a:pt x="141678" y="2111754"/>
                  <a:pt x="145657" y="2095837"/>
                </a:cubicBezTo>
                <a:cubicBezTo>
                  <a:pt x="161028" y="2034354"/>
                  <a:pt x="167935" y="2053183"/>
                  <a:pt x="178025" y="1982549"/>
                </a:cubicBezTo>
                <a:cubicBezTo>
                  <a:pt x="180722" y="1963667"/>
                  <a:pt x="183751" y="1944830"/>
                  <a:pt x="186117" y="1925904"/>
                </a:cubicBezTo>
                <a:cubicBezTo>
                  <a:pt x="196958" y="1839178"/>
                  <a:pt x="185854" y="1878141"/>
                  <a:pt x="202301" y="1828800"/>
                </a:cubicBezTo>
                <a:cubicBezTo>
                  <a:pt x="201637" y="1800261"/>
                  <a:pt x="203870" y="1515318"/>
                  <a:pt x="186117" y="1399922"/>
                </a:cubicBezTo>
                <a:cubicBezTo>
                  <a:pt x="184820" y="1391491"/>
                  <a:pt x="180722" y="1383738"/>
                  <a:pt x="178025" y="1375646"/>
                </a:cubicBezTo>
                <a:cubicBezTo>
                  <a:pt x="176742" y="1353842"/>
                  <a:pt x="153910" y="1224380"/>
                  <a:pt x="186117" y="1181437"/>
                </a:cubicBezTo>
                <a:cubicBezTo>
                  <a:pt x="192790" y="1172540"/>
                  <a:pt x="207696" y="1176042"/>
                  <a:pt x="218485" y="1173345"/>
                </a:cubicBezTo>
                <a:cubicBezTo>
                  <a:pt x="234669" y="1162556"/>
                  <a:pt x="253283" y="1154731"/>
                  <a:pt x="267037" y="1140977"/>
                </a:cubicBezTo>
                <a:cubicBezTo>
                  <a:pt x="275129" y="1132885"/>
                  <a:pt x="283987" y="1125492"/>
                  <a:pt x="291313" y="1116701"/>
                </a:cubicBezTo>
                <a:cubicBezTo>
                  <a:pt x="297539" y="1109230"/>
                  <a:pt x="300620" y="1099302"/>
                  <a:pt x="307497" y="1092425"/>
                </a:cubicBezTo>
                <a:cubicBezTo>
                  <a:pt x="314374" y="1085548"/>
                  <a:pt x="323682" y="1081636"/>
                  <a:pt x="331774" y="1076241"/>
                </a:cubicBezTo>
                <a:cubicBezTo>
                  <a:pt x="343353" y="1041505"/>
                  <a:pt x="346283" y="1025085"/>
                  <a:pt x="364142" y="995320"/>
                </a:cubicBezTo>
                <a:cubicBezTo>
                  <a:pt x="374149" y="978641"/>
                  <a:pt x="390359" y="965221"/>
                  <a:pt x="396510" y="946768"/>
                </a:cubicBezTo>
                <a:cubicBezTo>
                  <a:pt x="438263" y="821508"/>
                  <a:pt x="390408" y="950881"/>
                  <a:pt x="428878" y="873940"/>
                </a:cubicBezTo>
                <a:cubicBezTo>
                  <a:pt x="432693" y="866311"/>
                  <a:pt x="432828" y="857120"/>
                  <a:pt x="436970" y="849664"/>
                </a:cubicBezTo>
                <a:cubicBezTo>
                  <a:pt x="459844" y="808491"/>
                  <a:pt x="460969" y="809482"/>
                  <a:pt x="485522" y="784927"/>
                </a:cubicBezTo>
                <a:cubicBezTo>
                  <a:pt x="488219" y="776835"/>
                  <a:pt x="489472" y="768107"/>
                  <a:pt x="493614" y="760651"/>
                </a:cubicBezTo>
                <a:cubicBezTo>
                  <a:pt x="503060" y="743648"/>
                  <a:pt x="519831" y="730552"/>
                  <a:pt x="525982" y="712099"/>
                </a:cubicBezTo>
                <a:lnTo>
                  <a:pt x="550258" y="639271"/>
                </a:lnTo>
                <a:cubicBezTo>
                  <a:pt x="552956" y="631179"/>
                  <a:pt x="553620" y="622092"/>
                  <a:pt x="558351" y="614995"/>
                </a:cubicBezTo>
                <a:lnTo>
                  <a:pt x="574535" y="590719"/>
                </a:lnTo>
                <a:cubicBezTo>
                  <a:pt x="594874" y="529701"/>
                  <a:pt x="567439" y="604910"/>
                  <a:pt x="598811" y="542166"/>
                </a:cubicBezTo>
                <a:cubicBezTo>
                  <a:pt x="602626" y="534537"/>
                  <a:pt x="603543" y="525730"/>
                  <a:pt x="606903" y="517890"/>
                </a:cubicBezTo>
                <a:cubicBezTo>
                  <a:pt x="611655" y="506802"/>
                  <a:pt x="617692" y="496311"/>
                  <a:pt x="623087" y="485522"/>
                </a:cubicBezTo>
                <a:cubicBezTo>
                  <a:pt x="625784" y="472035"/>
                  <a:pt x="626350" y="457940"/>
                  <a:pt x="631179" y="445062"/>
                </a:cubicBezTo>
                <a:cubicBezTo>
                  <a:pt x="634594" y="435956"/>
                  <a:pt x="643014" y="429485"/>
                  <a:pt x="647363" y="420786"/>
                </a:cubicBezTo>
                <a:cubicBezTo>
                  <a:pt x="651178" y="413157"/>
                  <a:pt x="651640" y="404139"/>
                  <a:pt x="655455" y="396510"/>
                </a:cubicBezTo>
                <a:cubicBezTo>
                  <a:pt x="659804" y="387811"/>
                  <a:pt x="667290" y="380933"/>
                  <a:pt x="671639" y="372234"/>
                </a:cubicBezTo>
                <a:cubicBezTo>
                  <a:pt x="675454" y="364605"/>
                  <a:pt x="675916" y="355587"/>
                  <a:pt x="679731" y="347958"/>
                </a:cubicBezTo>
                <a:cubicBezTo>
                  <a:pt x="684080" y="339259"/>
                  <a:pt x="691965" y="332568"/>
                  <a:pt x="695915" y="323681"/>
                </a:cubicBezTo>
                <a:cubicBezTo>
                  <a:pt x="702843" y="308092"/>
                  <a:pt x="704470" y="290387"/>
                  <a:pt x="712099" y="275129"/>
                </a:cubicBezTo>
                <a:cubicBezTo>
                  <a:pt x="717494" y="264340"/>
                  <a:pt x="722298" y="253234"/>
                  <a:pt x="728283" y="242761"/>
                </a:cubicBezTo>
                <a:cubicBezTo>
                  <a:pt x="733108" y="234317"/>
                  <a:pt x="740118" y="227184"/>
                  <a:pt x="744467" y="218485"/>
                </a:cubicBezTo>
                <a:cubicBezTo>
                  <a:pt x="748282" y="210856"/>
                  <a:pt x="749564" y="202196"/>
                  <a:pt x="752559" y="194209"/>
                </a:cubicBezTo>
                <a:cubicBezTo>
                  <a:pt x="757659" y="180608"/>
                  <a:pt x="763779" y="167400"/>
                  <a:pt x="768743" y="153749"/>
                </a:cubicBezTo>
                <a:cubicBezTo>
                  <a:pt x="774573" y="137716"/>
                  <a:pt x="784928" y="122256"/>
                  <a:pt x="784928" y="105196"/>
                </a:cubicBezTo>
                <a:lnTo>
                  <a:pt x="768743" y="16184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593515" y="2751577"/>
            <a:ext cx="1097280" cy="1099661"/>
          </a:xfrm>
          <a:custGeom>
            <a:avLst/>
            <a:gdLst>
              <a:gd name="connsiteX0" fmla="*/ 225911 w 1097280"/>
              <a:gd name="connsiteY0" fmla="*/ 56169 h 1099661"/>
              <a:gd name="connsiteX1" fmla="*/ 677732 w 1097280"/>
              <a:gd name="connsiteY1" fmla="*/ 34654 h 1099661"/>
              <a:gd name="connsiteX2" fmla="*/ 731520 w 1097280"/>
              <a:gd name="connsiteY2" fmla="*/ 66927 h 1099661"/>
              <a:gd name="connsiteX3" fmla="*/ 796066 w 1097280"/>
              <a:gd name="connsiteY3" fmla="*/ 109957 h 1099661"/>
              <a:gd name="connsiteX4" fmla="*/ 839097 w 1097280"/>
              <a:gd name="connsiteY4" fmla="*/ 131472 h 1099661"/>
              <a:gd name="connsiteX5" fmla="*/ 935916 w 1097280"/>
              <a:gd name="connsiteY5" fmla="*/ 196018 h 1099661"/>
              <a:gd name="connsiteX6" fmla="*/ 1000461 w 1097280"/>
              <a:gd name="connsiteY6" fmla="*/ 228291 h 1099661"/>
              <a:gd name="connsiteX7" fmla="*/ 1021977 w 1097280"/>
              <a:gd name="connsiteY7" fmla="*/ 249807 h 1099661"/>
              <a:gd name="connsiteX8" fmla="*/ 1065007 w 1097280"/>
              <a:gd name="connsiteY8" fmla="*/ 314352 h 1099661"/>
              <a:gd name="connsiteX9" fmla="*/ 1086523 w 1097280"/>
              <a:gd name="connsiteY9" fmla="*/ 389656 h 1099661"/>
              <a:gd name="connsiteX10" fmla="*/ 1097280 w 1097280"/>
              <a:gd name="connsiteY10" fmla="*/ 432687 h 1099661"/>
              <a:gd name="connsiteX11" fmla="*/ 1086523 w 1097280"/>
              <a:gd name="connsiteY11" fmla="*/ 647839 h 1099661"/>
              <a:gd name="connsiteX12" fmla="*/ 1065007 w 1097280"/>
              <a:gd name="connsiteY12" fmla="*/ 701628 h 1099661"/>
              <a:gd name="connsiteX13" fmla="*/ 1043492 w 1097280"/>
              <a:gd name="connsiteY13" fmla="*/ 766174 h 1099661"/>
              <a:gd name="connsiteX14" fmla="*/ 1000461 w 1097280"/>
              <a:gd name="connsiteY14" fmla="*/ 830719 h 1099661"/>
              <a:gd name="connsiteX15" fmla="*/ 968189 w 1097280"/>
              <a:gd name="connsiteY15" fmla="*/ 884508 h 1099661"/>
              <a:gd name="connsiteX16" fmla="*/ 946673 w 1097280"/>
              <a:gd name="connsiteY16" fmla="*/ 916781 h 1099661"/>
              <a:gd name="connsiteX17" fmla="*/ 871370 w 1097280"/>
              <a:gd name="connsiteY17" fmla="*/ 959811 h 1099661"/>
              <a:gd name="connsiteX18" fmla="*/ 817581 w 1097280"/>
              <a:gd name="connsiteY18" fmla="*/ 1002842 h 1099661"/>
              <a:gd name="connsiteX19" fmla="*/ 742278 w 1097280"/>
              <a:gd name="connsiteY19" fmla="*/ 1035115 h 1099661"/>
              <a:gd name="connsiteX20" fmla="*/ 645459 w 1097280"/>
              <a:gd name="connsiteY20" fmla="*/ 1078145 h 1099661"/>
              <a:gd name="connsiteX21" fmla="*/ 613186 w 1097280"/>
              <a:gd name="connsiteY21" fmla="*/ 1088903 h 1099661"/>
              <a:gd name="connsiteX22" fmla="*/ 473337 w 1097280"/>
              <a:gd name="connsiteY22" fmla="*/ 1099661 h 1099661"/>
              <a:gd name="connsiteX23" fmla="*/ 365760 w 1097280"/>
              <a:gd name="connsiteY23" fmla="*/ 1088903 h 1099661"/>
              <a:gd name="connsiteX24" fmla="*/ 279699 w 1097280"/>
              <a:gd name="connsiteY24" fmla="*/ 1067388 h 1099661"/>
              <a:gd name="connsiteX25" fmla="*/ 236669 w 1097280"/>
              <a:gd name="connsiteY25" fmla="*/ 1056630 h 1099661"/>
              <a:gd name="connsiteX26" fmla="*/ 204396 w 1097280"/>
              <a:gd name="connsiteY26" fmla="*/ 1035115 h 1099661"/>
              <a:gd name="connsiteX27" fmla="*/ 172123 w 1097280"/>
              <a:gd name="connsiteY27" fmla="*/ 1024357 h 1099661"/>
              <a:gd name="connsiteX28" fmla="*/ 107577 w 1097280"/>
              <a:gd name="connsiteY28" fmla="*/ 959811 h 1099661"/>
              <a:gd name="connsiteX29" fmla="*/ 64546 w 1097280"/>
              <a:gd name="connsiteY29" fmla="*/ 906023 h 1099661"/>
              <a:gd name="connsiteX30" fmla="*/ 53789 w 1097280"/>
              <a:gd name="connsiteY30" fmla="*/ 862992 h 1099661"/>
              <a:gd name="connsiteX31" fmla="*/ 32273 w 1097280"/>
              <a:gd name="connsiteY31" fmla="*/ 841477 h 1099661"/>
              <a:gd name="connsiteX32" fmla="*/ 21516 w 1097280"/>
              <a:gd name="connsiteY32" fmla="*/ 798447 h 1099661"/>
              <a:gd name="connsiteX33" fmla="*/ 10758 w 1097280"/>
              <a:gd name="connsiteY33" fmla="*/ 669355 h 1099661"/>
              <a:gd name="connsiteX34" fmla="*/ 0 w 1097280"/>
              <a:gd name="connsiteY34" fmla="*/ 615567 h 1099661"/>
              <a:gd name="connsiteX35" fmla="*/ 10758 w 1097280"/>
              <a:gd name="connsiteY35" fmla="*/ 368141 h 1099661"/>
              <a:gd name="connsiteX36" fmla="*/ 32273 w 1097280"/>
              <a:gd name="connsiteY36" fmla="*/ 303595 h 1099661"/>
              <a:gd name="connsiteX37" fmla="*/ 86061 w 1097280"/>
              <a:gd name="connsiteY37" fmla="*/ 239049 h 1099661"/>
              <a:gd name="connsiteX38" fmla="*/ 129092 w 1097280"/>
              <a:gd name="connsiteY38" fmla="*/ 174503 h 1099661"/>
              <a:gd name="connsiteX39" fmla="*/ 161365 w 1097280"/>
              <a:gd name="connsiteY39" fmla="*/ 152988 h 1099661"/>
              <a:gd name="connsiteX40" fmla="*/ 204396 w 1097280"/>
              <a:gd name="connsiteY40" fmla="*/ 109957 h 1099661"/>
              <a:gd name="connsiteX41" fmla="*/ 225911 w 1097280"/>
              <a:gd name="connsiteY41" fmla="*/ 56169 h 109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97280" h="1099661">
                <a:moveTo>
                  <a:pt x="225911" y="56169"/>
                </a:moveTo>
                <a:cubicBezTo>
                  <a:pt x="397017" y="-29384"/>
                  <a:pt x="314445" y="-789"/>
                  <a:pt x="677732" y="34654"/>
                </a:cubicBezTo>
                <a:cubicBezTo>
                  <a:pt x="698542" y="36684"/>
                  <a:pt x="713880" y="55701"/>
                  <a:pt x="731520" y="66927"/>
                </a:cubicBezTo>
                <a:cubicBezTo>
                  <a:pt x="753336" y="80810"/>
                  <a:pt x="772938" y="98393"/>
                  <a:pt x="796066" y="109957"/>
                </a:cubicBezTo>
                <a:cubicBezTo>
                  <a:pt x="810410" y="117129"/>
                  <a:pt x="825498" y="122973"/>
                  <a:pt x="839097" y="131472"/>
                </a:cubicBezTo>
                <a:cubicBezTo>
                  <a:pt x="911177" y="176522"/>
                  <a:pt x="852382" y="154251"/>
                  <a:pt x="935916" y="196018"/>
                </a:cubicBezTo>
                <a:cubicBezTo>
                  <a:pt x="988938" y="222529"/>
                  <a:pt x="949082" y="187187"/>
                  <a:pt x="1000461" y="228291"/>
                </a:cubicBezTo>
                <a:cubicBezTo>
                  <a:pt x="1008381" y="234627"/>
                  <a:pt x="1015891" y="241693"/>
                  <a:pt x="1021977" y="249807"/>
                </a:cubicBezTo>
                <a:cubicBezTo>
                  <a:pt x="1037492" y="270493"/>
                  <a:pt x="1065007" y="314352"/>
                  <a:pt x="1065007" y="314352"/>
                </a:cubicBezTo>
                <a:cubicBezTo>
                  <a:pt x="1098651" y="448927"/>
                  <a:pt x="1055646" y="281583"/>
                  <a:pt x="1086523" y="389656"/>
                </a:cubicBezTo>
                <a:cubicBezTo>
                  <a:pt x="1090585" y="403872"/>
                  <a:pt x="1093694" y="418343"/>
                  <a:pt x="1097280" y="432687"/>
                </a:cubicBezTo>
                <a:cubicBezTo>
                  <a:pt x="1093694" y="504404"/>
                  <a:pt x="1095078" y="576544"/>
                  <a:pt x="1086523" y="647839"/>
                </a:cubicBezTo>
                <a:cubicBezTo>
                  <a:pt x="1084222" y="667012"/>
                  <a:pt x="1071606" y="683480"/>
                  <a:pt x="1065007" y="701628"/>
                </a:cubicBezTo>
                <a:cubicBezTo>
                  <a:pt x="1057257" y="722942"/>
                  <a:pt x="1048993" y="744172"/>
                  <a:pt x="1043492" y="766174"/>
                </a:cubicBezTo>
                <a:cubicBezTo>
                  <a:pt x="1029598" y="821747"/>
                  <a:pt x="1045036" y="801003"/>
                  <a:pt x="1000461" y="830719"/>
                </a:cubicBezTo>
                <a:cubicBezTo>
                  <a:pt x="981781" y="886762"/>
                  <a:pt x="1001940" y="842319"/>
                  <a:pt x="968189" y="884508"/>
                </a:cubicBezTo>
                <a:cubicBezTo>
                  <a:pt x="960112" y="894604"/>
                  <a:pt x="955815" y="907639"/>
                  <a:pt x="946673" y="916781"/>
                </a:cubicBezTo>
                <a:cubicBezTo>
                  <a:pt x="924665" y="938789"/>
                  <a:pt x="896682" y="942936"/>
                  <a:pt x="871370" y="959811"/>
                </a:cubicBezTo>
                <a:cubicBezTo>
                  <a:pt x="765353" y="1030489"/>
                  <a:pt x="954354" y="924687"/>
                  <a:pt x="817581" y="1002842"/>
                </a:cubicBezTo>
                <a:cubicBezTo>
                  <a:pt x="660888" y="1092380"/>
                  <a:pt x="862966" y="974771"/>
                  <a:pt x="742278" y="1035115"/>
                </a:cubicBezTo>
                <a:cubicBezTo>
                  <a:pt x="639993" y="1086257"/>
                  <a:pt x="811979" y="1022638"/>
                  <a:pt x="645459" y="1078145"/>
                </a:cubicBezTo>
                <a:cubicBezTo>
                  <a:pt x="634701" y="1081731"/>
                  <a:pt x="624492" y="1088033"/>
                  <a:pt x="613186" y="1088903"/>
                </a:cubicBezTo>
                <a:lnTo>
                  <a:pt x="473337" y="1099661"/>
                </a:lnTo>
                <a:cubicBezTo>
                  <a:pt x="437478" y="1096075"/>
                  <a:pt x="401482" y="1093666"/>
                  <a:pt x="365760" y="1088903"/>
                </a:cubicBezTo>
                <a:cubicBezTo>
                  <a:pt x="304258" y="1080703"/>
                  <a:pt x="327206" y="1080961"/>
                  <a:pt x="279699" y="1067388"/>
                </a:cubicBezTo>
                <a:cubicBezTo>
                  <a:pt x="265483" y="1063326"/>
                  <a:pt x="251012" y="1060216"/>
                  <a:pt x="236669" y="1056630"/>
                </a:cubicBezTo>
                <a:cubicBezTo>
                  <a:pt x="225911" y="1049458"/>
                  <a:pt x="215960" y="1040897"/>
                  <a:pt x="204396" y="1035115"/>
                </a:cubicBezTo>
                <a:cubicBezTo>
                  <a:pt x="194254" y="1030044"/>
                  <a:pt x="181074" y="1031319"/>
                  <a:pt x="172123" y="1024357"/>
                </a:cubicBezTo>
                <a:cubicBezTo>
                  <a:pt x="148105" y="1005676"/>
                  <a:pt x="129092" y="981326"/>
                  <a:pt x="107577" y="959811"/>
                </a:cubicBezTo>
                <a:cubicBezTo>
                  <a:pt x="76916" y="929151"/>
                  <a:pt x="91690" y="946739"/>
                  <a:pt x="64546" y="906023"/>
                </a:cubicBezTo>
                <a:cubicBezTo>
                  <a:pt x="60960" y="891679"/>
                  <a:pt x="60401" y="876216"/>
                  <a:pt x="53789" y="862992"/>
                </a:cubicBezTo>
                <a:cubicBezTo>
                  <a:pt x="49253" y="853920"/>
                  <a:pt x="36809" y="850549"/>
                  <a:pt x="32273" y="841477"/>
                </a:cubicBezTo>
                <a:cubicBezTo>
                  <a:pt x="25661" y="828253"/>
                  <a:pt x="25102" y="812790"/>
                  <a:pt x="21516" y="798447"/>
                </a:cubicBezTo>
                <a:cubicBezTo>
                  <a:pt x="17930" y="755416"/>
                  <a:pt x="15803" y="712239"/>
                  <a:pt x="10758" y="669355"/>
                </a:cubicBezTo>
                <a:cubicBezTo>
                  <a:pt x="8622" y="651196"/>
                  <a:pt x="0" y="633851"/>
                  <a:pt x="0" y="615567"/>
                </a:cubicBezTo>
                <a:cubicBezTo>
                  <a:pt x="0" y="533014"/>
                  <a:pt x="2263" y="450256"/>
                  <a:pt x="10758" y="368141"/>
                </a:cubicBezTo>
                <a:cubicBezTo>
                  <a:pt x="13092" y="345582"/>
                  <a:pt x="19693" y="322465"/>
                  <a:pt x="32273" y="303595"/>
                </a:cubicBezTo>
                <a:cubicBezTo>
                  <a:pt x="109166" y="188259"/>
                  <a:pt x="-10583" y="363307"/>
                  <a:pt x="86061" y="239049"/>
                </a:cubicBezTo>
                <a:cubicBezTo>
                  <a:pt x="101936" y="218638"/>
                  <a:pt x="107577" y="188846"/>
                  <a:pt x="129092" y="174503"/>
                </a:cubicBezTo>
                <a:cubicBezTo>
                  <a:pt x="139850" y="167331"/>
                  <a:pt x="151549" y="161402"/>
                  <a:pt x="161365" y="152988"/>
                </a:cubicBezTo>
                <a:cubicBezTo>
                  <a:pt x="176767" y="139787"/>
                  <a:pt x="193144" y="126835"/>
                  <a:pt x="204396" y="109957"/>
                </a:cubicBezTo>
                <a:lnTo>
                  <a:pt x="225911" y="56169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17402" y="2671148"/>
            <a:ext cx="1249505" cy="1259254"/>
          </a:xfrm>
          <a:custGeom>
            <a:avLst/>
            <a:gdLst>
              <a:gd name="connsiteX0" fmla="*/ 378135 w 1249505"/>
              <a:gd name="connsiteY0" fmla="*/ 86061 h 1259254"/>
              <a:gd name="connsiteX1" fmla="*/ 410408 w 1249505"/>
              <a:gd name="connsiteY1" fmla="*/ 32273 h 1259254"/>
              <a:gd name="connsiteX2" fmla="*/ 485712 w 1249505"/>
              <a:gd name="connsiteY2" fmla="*/ 0 h 1259254"/>
              <a:gd name="connsiteX3" fmla="*/ 711623 w 1249505"/>
              <a:gd name="connsiteY3" fmla="*/ 21515 h 1259254"/>
              <a:gd name="connsiteX4" fmla="*/ 743895 w 1249505"/>
              <a:gd name="connsiteY4" fmla="*/ 32273 h 1259254"/>
              <a:gd name="connsiteX5" fmla="*/ 851472 w 1249505"/>
              <a:gd name="connsiteY5" fmla="*/ 64546 h 1259254"/>
              <a:gd name="connsiteX6" fmla="*/ 916018 w 1249505"/>
              <a:gd name="connsiteY6" fmla="*/ 86061 h 1259254"/>
              <a:gd name="connsiteX7" fmla="*/ 1023594 w 1249505"/>
              <a:gd name="connsiteY7" fmla="*/ 118334 h 1259254"/>
              <a:gd name="connsiteX8" fmla="*/ 1098898 w 1249505"/>
              <a:gd name="connsiteY8" fmla="*/ 182880 h 1259254"/>
              <a:gd name="connsiteX9" fmla="*/ 1109655 w 1249505"/>
              <a:gd name="connsiteY9" fmla="*/ 279699 h 1259254"/>
              <a:gd name="connsiteX10" fmla="*/ 1152686 w 1249505"/>
              <a:gd name="connsiteY10" fmla="*/ 290457 h 1259254"/>
              <a:gd name="connsiteX11" fmla="*/ 1217232 w 1249505"/>
              <a:gd name="connsiteY11" fmla="*/ 301214 h 1259254"/>
              <a:gd name="connsiteX12" fmla="*/ 1227990 w 1249505"/>
              <a:gd name="connsiteY12" fmla="*/ 355002 h 1259254"/>
              <a:gd name="connsiteX13" fmla="*/ 1238747 w 1249505"/>
              <a:gd name="connsiteY13" fmla="*/ 419548 h 1259254"/>
              <a:gd name="connsiteX14" fmla="*/ 1249505 w 1249505"/>
              <a:gd name="connsiteY14" fmla="*/ 462579 h 1259254"/>
              <a:gd name="connsiteX15" fmla="*/ 1238747 w 1249505"/>
              <a:gd name="connsiteY15" fmla="*/ 806824 h 1259254"/>
              <a:gd name="connsiteX16" fmla="*/ 1195717 w 1249505"/>
              <a:gd name="connsiteY16" fmla="*/ 871370 h 1259254"/>
              <a:gd name="connsiteX17" fmla="*/ 1098898 w 1249505"/>
              <a:gd name="connsiteY17" fmla="*/ 935915 h 1259254"/>
              <a:gd name="connsiteX18" fmla="*/ 1098898 w 1249505"/>
              <a:gd name="connsiteY18" fmla="*/ 1075765 h 1259254"/>
              <a:gd name="connsiteX19" fmla="*/ 1077383 w 1249505"/>
              <a:gd name="connsiteY19" fmla="*/ 1108038 h 1259254"/>
              <a:gd name="connsiteX20" fmla="*/ 1034352 w 1249505"/>
              <a:gd name="connsiteY20" fmla="*/ 1118795 h 1259254"/>
              <a:gd name="connsiteX21" fmla="*/ 1002079 w 1249505"/>
              <a:gd name="connsiteY21" fmla="*/ 1129553 h 1259254"/>
              <a:gd name="connsiteX22" fmla="*/ 959048 w 1249505"/>
              <a:gd name="connsiteY22" fmla="*/ 1151068 h 1259254"/>
              <a:gd name="connsiteX23" fmla="*/ 872987 w 1249505"/>
              <a:gd name="connsiteY23" fmla="*/ 1172584 h 1259254"/>
              <a:gd name="connsiteX24" fmla="*/ 797684 w 1249505"/>
              <a:gd name="connsiteY24" fmla="*/ 1194099 h 1259254"/>
              <a:gd name="connsiteX25" fmla="*/ 765411 w 1249505"/>
              <a:gd name="connsiteY25" fmla="*/ 1204857 h 1259254"/>
              <a:gd name="connsiteX26" fmla="*/ 722380 w 1249505"/>
              <a:gd name="connsiteY26" fmla="*/ 1226372 h 1259254"/>
              <a:gd name="connsiteX27" fmla="*/ 657834 w 1249505"/>
              <a:gd name="connsiteY27" fmla="*/ 1237130 h 1259254"/>
              <a:gd name="connsiteX28" fmla="*/ 614804 w 1249505"/>
              <a:gd name="connsiteY28" fmla="*/ 1258645 h 1259254"/>
              <a:gd name="connsiteX29" fmla="*/ 453439 w 1249505"/>
              <a:gd name="connsiteY29" fmla="*/ 1247887 h 1259254"/>
              <a:gd name="connsiteX30" fmla="*/ 421166 w 1249505"/>
              <a:gd name="connsiteY30" fmla="*/ 1237130 h 1259254"/>
              <a:gd name="connsiteX31" fmla="*/ 345863 w 1249505"/>
              <a:gd name="connsiteY31" fmla="*/ 1215614 h 1259254"/>
              <a:gd name="connsiteX32" fmla="*/ 335105 w 1249505"/>
              <a:gd name="connsiteY32" fmla="*/ 1129553 h 1259254"/>
              <a:gd name="connsiteX33" fmla="*/ 302832 w 1249505"/>
              <a:gd name="connsiteY33" fmla="*/ 1118795 h 1259254"/>
              <a:gd name="connsiteX34" fmla="*/ 173740 w 1249505"/>
              <a:gd name="connsiteY34" fmla="*/ 1097280 h 1259254"/>
              <a:gd name="connsiteX35" fmla="*/ 152225 w 1249505"/>
              <a:gd name="connsiteY35" fmla="*/ 1065007 h 1259254"/>
              <a:gd name="connsiteX36" fmla="*/ 119952 w 1249505"/>
              <a:gd name="connsiteY36" fmla="*/ 1043492 h 1259254"/>
              <a:gd name="connsiteX37" fmla="*/ 98437 w 1249505"/>
              <a:gd name="connsiteY37" fmla="*/ 1000461 h 1259254"/>
              <a:gd name="connsiteX38" fmla="*/ 76921 w 1249505"/>
              <a:gd name="connsiteY38" fmla="*/ 968188 h 1259254"/>
              <a:gd name="connsiteX39" fmla="*/ 44648 w 1249505"/>
              <a:gd name="connsiteY39" fmla="*/ 903642 h 1259254"/>
              <a:gd name="connsiteX40" fmla="*/ 12375 w 1249505"/>
              <a:gd name="connsiteY40" fmla="*/ 828339 h 1259254"/>
              <a:gd name="connsiteX41" fmla="*/ 23133 w 1249505"/>
              <a:gd name="connsiteY41" fmla="*/ 656217 h 1259254"/>
              <a:gd name="connsiteX42" fmla="*/ 87679 w 1249505"/>
              <a:gd name="connsiteY42" fmla="*/ 645459 h 1259254"/>
              <a:gd name="connsiteX43" fmla="*/ 33891 w 1249505"/>
              <a:gd name="connsiteY43" fmla="*/ 634701 h 1259254"/>
              <a:gd name="connsiteX44" fmla="*/ 1618 w 1249505"/>
              <a:gd name="connsiteY44" fmla="*/ 602428 h 1259254"/>
              <a:gd name="connsiteX45" fmla="*/ 33891 w 1249505"/>
              <a:gd name="connsiteY45" fmla="*/ 494852 h 1259254"/>
              <a:gd name="connsiteX46" fmla="*/ 66164 w 1249505"/>
              <a:gd name="connsiteY46" fmla="*/ 398033 h 1259254"/>
              <a:gd name="connsiteX47" fmla="*/ 109194 w 1249505"/>
              <a:gd name="connsiteY47" fmla="*/ 301214 h 1259254"/>
              <a:gd name="connsiteX48" fmla="*/ 130710 w 1249505"/>
              <a:gd name="connsiteY48" fmla="*/ 225911 h 1259254"/>
              <a:gd name="connsiteX49" fmla="*/ 141467 w 1249505"/>
              <a:gd name="connsiteY49" fmla="*/ 182880 h 1259254"/>
              <a:gd name="connsiteX50" fmla="*/ 206013 w 1249505"/>
              <a:gd name="connsiteY50" fmla="*/ 139850 h 1259254"/>
              <a:gd name="connsiteX51" fmla="*/ 227528 w 1249505"/>
              <a:gd name="connsiteY51" fmla="*/ 118334 h 1259254"/>
              <a:gd name="connsiteX52" fmla="*/ 292074 w 1249505"/>
              <a:gd name="connsiteY52" fmla="*/ 96819 h 1259254"/>
              <a:gd name="connsiteX53" fmla="*/ 378135 w 1249505"/>
              <a:gd name="connsiteY53" fmla="*/ 86061 h 125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49505" h="1259254">
                <a:moveTo>
                  <a:pt x="378135" y="86061"/>
                </a:moveTo>
                <a:cubicBezTo>
                  <a:pt x="397857" y="75303"/>
                  <a:pt x="396801" y="48148"/>
                  <a:pt x="410408" y="32273"/>
                </a:cubicBezTo>
                <a:cubicBezTo>
                  <a:pt x="430669" y="8635"/>
                  <a:pt x="457943" y="6943"/>
                  <a:pt x="485712" y="0"/>
                </a:cubicBezTo>
                <a:cubicBezTo>
                  <a:pt x="561016" y="7172"/>
                  <a:pt x="636563" y="12132"/>
                  <a:pt x="711623" y="21515"/>
                </a:cubicBezTo>
                <a:cubicBezTo>
                  <a:pt x="722875" y="22921"/>
                  <a:pt x="732894" y="29523"/>
                  <a:pt x="743895" y="32273"/>
                </a:cubicBezTo>
                <a:cubicBezTo>
                  <a:pt x="870070" y="63818"/>
                  <a:pt x="724258" y="18287"/>
                  <a:pt x="851472" y="64546"/>
                </a:cubicBezTo>
                <a:cubicBezTo>
                  <a:pt x="872786" y="72296"/>
                  <a:pt x="894503" y="78889"/>
                  <a:pt x="916018" y="86061"/>
                </a:cubicBezTo>
                <a:cubicBezTo>
                  <a:pt x="994597" y="112254"/>
                  <a:pt x="958557" y="102076"/>
                  <a:pt x="1023594" y="118334"/>
                </a:cubicBezTo>
                <a:cubicBezTo>
                  <a:pt x="1045223" y="132754"/>
                  <a:pt x="1089904" y="159495"/>
                  <a:pt x="1098898" y="182880"/>
                </a:cubicBezTo>
                <a:cubicBezTo>
                  <a:pt x="1110555" y="213187"/>
                  <a:pt x="1095133" y="250655"/>
                  <a:pt x="1109655" y="279699"/>
                </a:cubicBezTo>
                <a:cubicBezTo>
                  <a:pt x="1116267" y="292923"/>
                  <a:pt x="1138188" y="287557"/>
                  <a:pt x="1152686" y="290457"/>
                </a:cubicBezTo>
                <a:cubicBezTo>
                  <a:pt x="1174075" y="294735"/>
                  <a:pt x="1195717" y="297628"/>
                  <a:pt x="1217232" y="301214"/>
                </a:cubicBezTo>
                <a:cubicBezTo>
                  <a:pt x="1220818" y="319143"/>
                  <a:pt x="1224719" y="337012"/>
                  <a:pt x="1227990" y="355002"/>
                </a:cubicBezTo>
                <a:cubicBezTo>
                  <a:pt x="1231892" y="376462"/>
                  <a:pt x="1234469" y="398159"/>
                  <a:pt x="1238747" y="419548"/>
                </a:cubicBezTo>
                <a:cubicBezTo>
                  <a:pt x="1241647" y="434046"/>
                  <a:pt x="1245919" y="448235"/>
                  <a:pt x="1249505" y="462579"/>
                </a:cubicBezTo>
                <a:cubicBezTo>
                  <a:pt x="1245919" y="577327"/>
                  <a:pt x="1253724" y="693001"/>
                  <a:pt x="1238747" y="806824"/>
                </a:cubicBezTo>
                <a:cubicBezTo>
                  <a:pt x="1235374" y="832461"/>
                  <a:pt x="1214002" y="853086"/>
                  <a:pt x="1195717" y="871370"/>
                </a:cubicBezTo>
                <a:cubicBezTo>
                  <a:pt x="1131474" y="935612"/>
                  <a:pt x="1166527" y="919009"/>
                  <a:pt x="1098898" y="935915"/>
                </a:cubicBezTo>
                <a:cubicBezTo>
                  <a:pt x="1124286" y="1012079"/>
                  <a:pt x="1131688" y="993789"/>
                  <a:pt x="1098898" y="1075765"/>
                </a:cubicBezTo>
                <a:cubicBezTo>
                  <a:pt x="1094096" y="1087769"/>
                  <a:pt x="1088141" y="1100866"/>
                  <a:pt x="1077383" y="1108038"/>
                </a:cubicBezTo>
                <a:cubicBezTo>
                  <a:pt x="1065081" y="1116239"/>
                  <a:pt x="1048568" y="1114733"/>
                  <a:pt x="1034352" y="1118795"/>
                </a:cubicBezTo>
                <a:cubicBezTo>
                  <a:pt x="1023449" y="1121910"/>
                  <a:pt x="1012502" y="1125086"/>
                  <a:pt x="1002079" y="1129553"/>
                </a:cubicBezTo>
                <a:cubicBezTo>
                  <a:pt x="987339" y="1135870"/>
                  <a:pt x="974262" y="1145997"/>
                  <a:pt x="959048" y="1151068"/>
                </a:cubicBezTo>
                <a:cubicBezTo>
                  <a:pt x="930996" y="1160419"/>
                  <a:pt x="901040" y="1163234"/>
                  <a:pt x="872987" y="1172584"/>
                </a:cubicBezTo>
                <a:cubicBezTo>
                  <a:pt x="795587" y="1198382"/>
                  <a:pt x="892265" y="1167075"/>
                  <a:pt x="797684" y="1194099"/>
                </a:cubicBezTo>
                <a:cubicBezTo>
                  <a:pt x="786781" y="1197214"/>
                  <a:pt x="775834" y="1200390"/>
                  <a:pt x="765411" y="1204857"/>
                </a:cubicBezTo>
                <a:cubicBezTo>
                  <a:pt x="750671" y="1211174"/>
                  <a:pt x="737740" y="1221764"/>
                  <a:pt x="722380" y="1226372"/>
                </a:cubicBezTo>
                <a:cubicBezTo>
                  <a:pt x="701488" y="1232640"/>
                  <a:pt x="679349" y="1233544"/>
                  <a:pt x="657834" y="1237130"/>
                </a:cubicBezTo>
                <a:cubicBezTo>
                  <a:pt x="643491" y="1244302"/>
                  <a:pt x="630818" y="1257802"/>
                  <a:pt x="614804" y="1258645"/>
                </a:cubicBezTo>
                <a:cubicBezTo>
                  <a:pt x="560971" y="1261478"/>
                  <a:pt x="507017" y="1253840"/>
                  <a:pt x="453439" y="1247887"/>
                </a:cubicBezTo>
                <a:cubicBezTo>
                  <a:pt x="442169" y="1246635"/>
                  <a:pt x="432027" y="1240388"/>
                  <a:pt x="421166" y="1237130"/>
                </a:cubicBezTo>
                <a:cubicBezTo>
                  <a:pt x="396161" y="1229629"/>
                  <a:pt x="370964" y="1222786"/>
                  <a:pt x="345863" y="1215614"/>
                </a:cubicBezTo>
                <a:cubicBezTo>
                  <a:pt x="286969" y="1156723"/>
                  <a:pt x="369894" y="1251315"/>
                  <a:pt x="335105" y="1129553"/>
                </a:cubicBezTo>
                <a:cubicBezTo>
                  <a:pt x="331990" y="1118650"/>
                  <a:pt x="313951" y="1121019"/>
                  <a:pt x="302832" y="1118795"/>
                </a:cubicBezTo>
                <a:cubicBezTo>
                  <a:pt x="260055" y="1110240"/>
                  <a:pt x="216771" y="1104452"/>
                  <a:pt x="173740" y="1097280"/>
                </a:cubicBezTo>
                <a:cubicBezTo>
                  <a:pt x="166568" y="1086522"/>
                  <a:pt x="161367" y="1074149"/>
                  <a:pt x="152225" y="1065007"/>
                </a:cubicBezTo>
                <a:cubicBezTo>
                  <a:pt x="143083" y="1055865"/>
                  <a:pt x="128229" y="1053424"/>
                  <a:pt x="119952" y="1043492"/>
                </a:cubicBezTo>
                <a:cubicBezTo>
                  <a:pt x="109686" y="1031172"/>
                  <a:pt x="106393" y="1014385"/>
                  <a:pt x="98437" y="1000461"/>
                </a:cubicBezTo>
                <a:cubicBezTo>
                  <a:pt x="92022" y="989235"/>
                  <a:pt x="84093" y="978946"/>
                  <a:pt x="76921" y="968188"/>
                </a:cubicBezTo>
                <a:cubicBezTo>
                  <a:pt x="57199" y="909017"/>
                  <a:pt x="78015" y="962033"/>
                  <a:pt x="44648" y="903642"/>
                </a:cubicBezTo>
                <a:cubicBezTo>
                  <a:pt x="23380" y="866423"/>
                  <a:pt x="24444" y="864544"/>
                  <a:pt x="12375" y="828339"/>
                </a:cubicBezTo>
                <a:cubicBezTo>
                  <a:pt x="15961" y="770965"/>
                  <a:pt x="1245" y="709373"/>
                  <a:pt x="23133" y="656217"/>
                </a:cubicBezTo>
                <a:cubicBezTo>
                  <a:pt x="31438" y="636048"/>
                  <a:pt x="77924" y="664968"/>
                  <a:pt x="87679" y="645459"/>
                </a:cubicBezTo>
                <a:cubicBezTo>
                  <a:pt x="95856" y="629105"/>
                  <a:pt x="51820" y="638287"/>
                  <a:pt x="33891" y="634701"/>
                </a:cubicBezTo>
                <a:cubicBezTo>
                  <a:pt x="23133" y="623943"/>
                  <a:pt x="4918" y="617279"/>
                  <a:pt x="1618" y="602428"/>
                </a:cubicBezTo>
                <a:cubicBezTo>
                  <a:pt x="-6625" y="565335"/>
                  <a:pt x="18527" y="525578"/>
                  <a:pt x="33891" y="494852"/>
                </a:cubicBezTo>
                <a:cubicBezTo>
                  <a:pt x="58115" y="349500"/>
                  <a:pt x="25826" y="488793"/>
                  <a:pt x="66164" y="398033"/>
                </a:cubicBezTo>
                <a:cubicBezTo>
                  <a:pt x="117375" y="282810"/>
                  <a:pt x="60501" y="374255"/>
                  <a:pt x="109194" y="301214"/>
                </a:cubicBezTo>
                <a:cubicBezTo>
                  <a:pt x="116366" y="276113"/>
                  <a:pt x="123841" y="251097"/>
                  <a:pt x="130710" y="225911"/>
                </a:cubicBezTo>
                <a:cubicBezTo>
                  <a:pt x="134600" y="211647"/>
                  <a:pt x="131731" y="194007"/>
                  <a:pt x="141467" y="182880"/>
                </a:cubicBezTo>
                <a:cubicBezTo>
                  <a:pt x="158495" y="163420"/>
                  <a:pt x="187729" y="158135"/>
                  <a:pt x="206013" y="139850"/>
                </a:cubicBezTo>
                <a:cubicBezTo>
                  <a:pt x="213185" y="132678"/>
                  <a:pt x="218456" y="122870"/>
                  <a:pt x="227528" y="118334"/>
                </a:cubicBezTo>
                <a:cubicBezTo>
                  <a:pt x="247813" y="108191"/>
                  <a:pt x="273204" y="109399"/>
                  <a:pt x="292074" y="96819"/>
                </a:cubicBezTo>
                <a:cubicBezTo>
                  <a:pt x="333298" y="69337"/>
                  <a:pt x="358413" y="96819"/>
                  <a:pt x="378135" y="86061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894729" y="3093704"/>
            <a:ext cx="441064" cy="402531"/>
          </a:xfrm>
          <a:custGeom>
            <a:avLst/>
            <a:gdLst>
              <a:gd name="connsiteX0" fmla="*/ 75304 w 441064"/>
              <a:gd name="connsiteY0" fmla="*/ 79802 h 402531"/>
              <a:gd name="connsiteX1" fmla="*/ 96819 w 441064"/>
              <a:gd name="connsiteY1" fmla="*/ 26014 h 402531"/>
              <a:gd name="connsiteX2" fmla="*/ 268942 w 441064"/>
              <a:gd name="connsiteY2" fmla="*/ 15256 h 402531"/>
              <a:gd name="connsiteX3" fmla="*/ 311972 w 441064"/>
              <a:gd name="connsiteY3" fmla="*/ 26014 h 402531"/>
              <a:gd name="connsiteX4" fmla="*/ 387276 w 441064"/>
              <a:gd name="connsiteY4" fmla="*/ 90560 h 402531"/>
              <a:gd name="connsiteX5" fmla="*/ 419549 w 441064"/>
              <a:gd name="connsiteY5" fmla="*/ 155105 h 402531"/>
              <a:gd name="connsiteX6" fmla="*/ 441064 w 441064"/>
              <a:gd name="connsiteY6" fmla="*/ 176621 h 402531"/>
              <a:gd name="connsiteX7" fmla="*/ 430306 w 441064"/>
              <a:gd name="connsiteY7" fmla="*/ 284197 h 402531"/>
              <a:gd name="connsiteX8" fmla="*/ 376518 w 441064"/>
              <a:gd name="connsiteY8" fmla="*/ 370258 h 402531"/>
              <a:gd name="connsiteX9" fmla="*/ 355003 w 441064"/>
              <a:gd name="connsiteY9" fmla="*/ 391774 h 402531"/>
              <a:gd name="connsiteX10" fmla="*/ 279699 w 441064"/>
              <a:gd name="connsiteY10" fmla="*/ 402531 h 402531"/>
              <a:gd name="connsiteX11" fmla="*/ 129092 w 441064"/>
              <a:gd name="connsiteY11" fmla="*/ 391774 h 402531"/>
              <a:gd name="connsiteX12" fmla="*/ 64546 w 441064"/>
              <a:gd name="connsiteY12" fmla="*/ 359501 h 402531"/>
              <a:gd name="connsiteX13" fmla="*/ 0 w 441064"/>
              <a:gd name="connsiteY13" fmla="*/ 327228 h 402531"/>
              <a:gd name="connsiteX14" fmla="*/ 32273 w 441064"/>
              <a:gd name="connsiteY14" fmla="*/ 219651 h 402531"/>
              <a:gd name="connsiteX15" fmla="*/ 43031 w 441064"/>
              <a:gd name="connsiteY15" fmla="*/ 176621 h 402531"/>
              <a:gd name="connsiteX16" fmla="*/ 64546 w 441064"/>
              <a:gd name="connsiteY16" fmla="*/ 144348 h 402531"/>
              <a:gd name="connsiteX17" fmla="*/ 75304 w 441064"/>
              <a:gd name="connsiteY17" fmla="*/ 112075 h 402531"/>
              <a:gd name="connsiteX18" fmla="*/ 86062 w 441064"/>
              <a:gd name="connsiteY18" fmla="*/ 69044 h 402531"/>
              <a:gd name="connsiteX19" fmla="*/ 118335 w 441064"/>
              <a:gd name="connsiteY19" fmla="*/ 47529 h 4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1064" h="402531">
                <a:moveTo>
                  <a:pt x="75304" y="79802"/>
                </a:moveTo>
                <a:cubicBezTo>
                  <a:pt x="82476" y="61873"/>
                  <a:pt x="85595" y="41728"/>
                  <a:pt x="96819" y="26014"/>
                </a:cubicBezTo>
                <a:cubicBezTo>
                  <a:pt x="132654" y="-24156"/>
                  <a:pt x="243995" y="13337"/>
                  <a:pt x="268942" y="15256"/>
                </a:cubicBezTo>
                <a:cubicBezTo>
                  <a:pt x="283285" y="18842"/>
                  <a:pt x="298748" y="19402"/>
                  <a:pt x="311972" y="26014"/>
                </a:cubicBezTo>
                <a:cubicBezTo>
                  <a:pt x="332324" y="36190"/>
                  <a:pt x="371896" y="72104"/>
                  <a:pt x="387276" y="90560"/>
                </a:cubicBezTo>
                <a:cubicBezTo>
                  <a:pt x="445564" y="160505"/>
                  <a:pt x="377966" y="85799"/>
                  <a:pt x="419549" y="155105"/>
                </a:cubicBezTo>
                <a:cubicBezTo>
                  <a:pt x="424767" y="163802"/>
                  <a:pt x="433892" y="169449"/>
                  <a:pt x="441064" y="176621"/>
                </a:cubicBezTo>
                <a:cubicBezTo>
                  <a:pt x="437478" y="212480"/>
                  <a:pt x="437857" y="248959"/>
                  <a:pt x="430306" y="284197"/>
                </a:cubicBezTo>
                <a:cubicBezTo>
                  <a:pt x="424931" y="309279"/>
                  <a:pt x="391404" y="352395"/>
                  <a:pt x="376518" y="370258"/>
                </a:cubicBezTo>
                <a:cubicBezTo>
                  <a:pt x="370025" y="378050"/>
                  <a:pt x="364625" y="388567"/>
                  <a:pt x="355003" y="391774"/>
                </a:cubicBezTo>
                <a:cubicBezTo>
                  <a:pt x="330948" y="399792"/>
                  <a:pt x="304800" y="398945"/>
                  <a:pt x="279699" y="402531"/>
                </a:cubicBezTo>
                <a:cubicBezTo>
                  <a:pt x="229497" y="398945"/>
                  <a:pt x="179078" y="397655"/>
                  <a:pt x="129092" y="391774"/>
                </a:cubicBezTo>
                <a:cubicBezTo>
                  <a:pt x="93735" y="387614"/>
                  <a:pt x="95786" y="375121"/>
                  <a:pt x="64546" y="359501"/>
                </a:cubicBezTo>
                <a:cubicBezTo>
                  <a:pt x="-24531" y="314962"/>
                  <a:pt x="92490" y="388887"/>
                  <a:pt x="0" y="327228"/>
                </a:cubicBezTo>
                <a:cubicBezTo>
                  <a:pt x="21900" y="195830"/>
                  <a:pt x="-5250" y="319712"/>
                  <a:pt x="32273" y="219651"/>
                </a:cubicBezTo>
                <a:cubicBezTo>
                  <a:pt x="37464" y="205808"/>
                  <a:pt x="37207" y="190210"/>
                  <a:pt x="43031" y="176621"/>
                </a:cubicBezTo>
                <a:cubicBezTo>
                  <a:pt x="48124" y="164737"/>
                  <a:pt x="58764" y="155912"/>
                  <a:pt x="64546" y="144348"/>
                </a:cubicBezTo>
                <a:cubicBezTo>
                  <a:pt x="69617" y="134206"/>
                  <a:pt x="72189" y="122978"/>
                  <a:pt x="75304" y="112075"/>
                </a:cubicBezTo>
                <a:cubicBezTo>
                  <a:pt x="79366" y="97859"/>
                  <a:pt x="77861" y="81346"/>
                  <a:pt x="86062" y="69044"/>
                </a:cubicBezTo>
                <a:cubicBezTo>
                  <a:pt x="93234" y="58286"/>
                  <a:pt x="118335" y="47529"/>
                  <a:pt x="118335" y="47529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666187" y="2767921"/>
            <a:ext cx="965285" cy="1041273"/>
          </a:xfrm>
          <a:custGeom>
            <a:avLst/>
            <a:gdLst>
              <a:gd name="connsiteX0" fmla="*/ 401822 w 965285"/>
              <a:gd name="connsiteY0" fmla="*/ 51570 h 1041273"/>
              <a:gd name="connsiteX1" fmla="*/ 315761 w 965285"/>
              <a:gd name="connsiteY1" fmla="*/ 62327 h 1041273"/>
              <a:gd name="connsiteX2" fmla="*/ 218942 w 965285"/>
              <a:gd name="connsiteY2" fmla="*/ 94600 h 1041273"/>
              <a:gd name="connsiteX3" fmla="*/ 197427 w 965285"/>
              <a:gd name="connsiteY3" fmla="*/ 116116 h 1041273"/>
              <a:gd name="connsiteX4" fmla="*/ 154396 w 965285"/>
              <a:gd name="connsiteY4" fmla="*/ 180662 h 1041273"/>
              <a:gd name="connsiteX5" fmla="*/ 175912 w 965285"/>
              <a:gd name="connsiteY5" fmla="*/ 223692 h 1041273"/>
              <a:gd name="connsiteX6" fmla="*/ 616975 w 965285"/>
              <a:gd name="connsiteY6" fmla="*/ 202177 h 1041273"/>
              <a:gd name="connsiteX7" fmla="*/ 649248 w 965285"/>
              <a:gd name="connsiteY7" fmla="*/ 180662 h 1041273"/>
              <a:gd name="connsiteX8" fmla="*/ 692279 w 965285"/>
              <a:gd name="connsiteY8" fmla="*/ 105358 h 1041273"/>
              <a:gd name="connsiteX9" fmla="*/ 670763 w 965285"/>
              <a:gd name="connsiteY9" fmla="*/ 19297 h 1041273"/>
              <a:gd name="connsiteX10" fmla="*/ 520156 w 965285"/>
              <a:gd name="connsiteY10" fmla="*/ 51570 h 1041273"/>
              <a:gd name="connsiteX11" fmla="*/ 498641 w 965285"/>
              <a:gd name="connsiteY11" fmla="*/ 116116 h 1041273"/>
              <a:gd name="connsiteX12" fmla="*/ 509399 w 965285"/>
              <a:gd name="connsiteY12" fmla="*/ 148389 h 1041273"/>
              <a:gd name="connsiteX13" fmla="*/ 606217 w 965285"/>
              <a:gd name="connsiteY13" fmla="*/ 159146 h 1041273"/>
              <a:gd name="connsiteX14" fmla="*/ 681521 w 965285"/>
              <a:gd name="connsiteY14" fmla="*/ 180662 h 1041273"/>
              <a:gd name="connsiteX15" fmla="*/ 810613 w 965285"/>
              <a:gd name="connsiteY15" fmla="*/ 223692 h 1041273"/>
              <a:gd name="connsiteX16" fmla="*/ 832128 w 965285"/>
              <a:gd name="connsiteY16" fmla="*/ 309753 h 1041273"/>
              <a:gd name="connsiteX17" fmla="*/ 821370 w 965285"/>
              <a:gd name="connsiteY17" fmla="*/ 374299 h 1041273"/>
              <a:gd name="connsiteX18" fmla="*/ 810613 w 965285"/>
              <a:gd name="connsiteY18" fmla="*/ 449603 h 1041273"/>
              <a:gd name="connsiteX19" fmla="*/ 875159 w 965285"/>
              <a:gd name="connsiteY19" fmla="*/ 546422 h 1041273"/>
              <a:gd name="connsiteX20" fmla="*/ 961220 w 965285"/>
              <a:gd name="connsiteY20" fmla="*/ 514149 h 1041273"/>
              <a:gd name="connsiteX21" fmla="*/ 928947 w 965285"/>
              <a:gd name="connsiteY21" fmla="*/ 374299 h 1041273"/>
              <a:gd name="connsiteX22" fmla="*/ 885916 w 965285"/>
              <a:gd name="connsiteY22" fmla="*/ 352784 h 1041273"/>
              <a:gd name="connsiteX23" fmla="*/ 778340 w 965285"/>
              <a:gd name="connsiteY23" fmla="*/ 331269 h 1041273"/>
              <a:gd name="connsiteX24" fmla="*/ 724552 w 965285"/>
              <a:gd name="connsiteY24" fmla="*/ 395815 h 1041273"/>
              <a:gd name="connsiteX25" fmla="*/ 778340 w 965285"/>
              <a:gd name="connsiteY25" fmla="*/ 653998 h 1041273"/>
              <a:gd name="connsiteX26" fmla="*/ 778340 w 965285"/>
              <a:gd name="connsiteY26" fmla="*/ 804605 h 1041273"/>
              <a:gd name="connsiteX27" fmla="*/ 724552 w 965285"/>
              <a:gd name="connsiteY27" fmla="*/ 847636 h 1041273"/>
              <a:gd name="connsiteX28" fmla="*/ 670763 w 965285"/>
              <a:gd name="connsiteY28" fmla="*/ 901424 h 1041273"/>
              <a:gd name="connsiteX29" fmla="*/ 627733 w 965285"/>
              <a:gd name="connsiteY29" fmla="*/ 1019758 h 1041273"/>
              <a:gd name="connsiteX30" fmla="*/ 681521 w 965285"/>
              <a:gd name="connsiteY30" fmla="*/ 1041273 h 1041273"/>
              <a:gd name="connsiteX31" fmla="*/ 767582 w 965285"/>
              <a:gd name="connsiteY31" fmla="*/ 1019758 h 1041273"/>
              <a:gd name="connsiteX32" fmla="*/ 821370 w 965285"/>
              <a:gd name="connsiteY32" fmla="*/ 912182 h 1041273"/>
              <a:gd name="connsiteX33" fmla="*/ 789097 w 965285"/>
              <a:gd name="connsiteY33" fmla="*/ 783090 h 1041273"/>
              <a:gd name="connsiteX34" fmla="*/ 724552 w 965285"/>
              <a:gd name="connsiteY34" fmla="*/ 772332 h 1041273"/>
              <a:gd name="connsiteX35" fmla="*/ 509399 w 965285"/>
              <a:gd name="connsiteY35" fmla="*/ 783090 h 1041273"/>
              <a:gd name="connsiteX36" fmla="*/ 326519 w 965285"/>
              <a:gd name="connsiteY36" fmla="*/ 847636 h 1041273"/>
              <a:gd name="connsiteX37" fmla="*/ 175912 w 965285"/>
              <a:gd name="connsiteY37" fmla="*/ 912182 h 1041273"/>
              <a:gd name="connsiteX38" fmla="*/ 111366 w 965285"/>
              <a:gd name="connsiteY38" fmla="*/ 922939 h 1041273"/>
              <a:gd name="connsiteX39" fmla="*/ 337276 w 965285"/>
              <a:gd name="connsiteY39" fmla="*/ 965970 h 1041273"/>
              <a:gd name="connsiteX40" fmla="*/ 358792 w 965285"/>
              <a:gd name="connsiteY40" fmla="*/ 944455 h 1041273"/>
              <a:gd name="connsiteX41" fmla="*/ 326519 w 965285"/>
              <a:gd name="connsiteY41" fmla="*/ 783090 h 1041273"/>
              <a:gd name="connsiteX42" fmla="*/ 261973 w 965285"/>
              <a:gd name="connsiteY42" fmla="*/ 750817 h 1041273"/>
              <a:gd name="connsiteX43" fmla="*/ 143639 w 965285"/>
              <a:gd name="connsiteY43" fmla="*/ 707786 h 1041273"/>
              <a:gd name="connsiteX44" fmla="*/ 100608 w 965285"/>
              <a:gd name="connsiteY44" fmla="*/ 675513 h 1041273"/>
              <a:gd name="connsiteX45" fmla="*/ 46820 w 965285"/>
              <a:gd name="connsiteY45" fmla="*/ 643240 h 1041273"/>
              <a:gd name="connsiteX46" fmla="*/ 14547 w 965285"/>
              <a:gd name="connsiteY46" fmla="*/ 567937 h 1041273"/>
              <a:gd name="connsiteX47" fmla="*/ 79093 w 965285"/>
              <a:gd name="connsiteY47" fmla="*/ 363542 h 1041273"/>
              <a:gd name="connsiteX48" fmla="*/ 251215 w 965285"/>
              <a:gd name="connsiteY48" fmla="*/ 320511 h 1041273"/>
              <a:gd name="connsiteX49" fmla="*/ 294246 w 965285"/>
              <a:gd name="connsiteY49" fmla="*/ 298996 h 1041273"/>
              <a:gd name="connsiteX50" fmla="*/ 401822 w 965285"/>
              <a:gd name="connsiteY50" fmla="*/ 266723 h 1041273"/>
              <a:gd name="connsiteX51" fmla="*/ 487883 w 965285"/>
              <a:gd name="connsiteY51" fmla="*/ 202177 h 1041273"/>
              <a:gd name="connsiteX52" fmla="*/ 401822 w 965285"/>
              <a:gd name="connsiteY52" fmla="*/ 40812 h 1041273"/>
              <a:gd name="connsiteX53" fmla="*/ 337276 w 965285"/>
              <a:gd name="connsiteY53" fmla="*/ 30055 h 1041273"/>
              <a:gd name="connsiteX54" fmla="*/ 305003 w 965285"/>
              <a:gd name="connsiteY54" fmla="*/ 94600 h 1041273"/>
              <a:gd name="connsiteX55" fmla="*/ 315761 w 965285"/>
              <a:gd name="connsiteY55" fmla="*/ 363542 h 1041273"/>
              <a:gd name="connsiteX56" fmla="*/ 380307 w 965285"/>
              <a:gd name="connsiteY56" fmla="*/ 438845 h 1041273"/>
              <a:gd name="connsiteX57" fmla="*/ 541672 w 965285"/>
              <a:gd name="connsiteY57" fmla="*/ 546422 h 1041273"/>
              <a:gd name="connsiteX58" fmla="*/ 584702 w 965285"/>
              <a:gd name="connsiteY58" fmla="*/ 578695 h 1041273"/>
              <a:gd name="connsiteX59" fmla="*/ 638490 w 965285"/>
              <a:gd name="connsiteY59" fmla="*/ 643240 h 1041273"/>
              <a:gd name="connsiteX60" fmla="*/ 649248 w 965285"/>
              <a:gd name="connsiteY60" fmla="*/ 707786 h 1041273"/>
              <a:gd name="connsiteX61" fmla="*/ 649248 w 965285"/>
              <a:gd name="connsiteY61" fmla="*/ 879909 h 1041273"/>
              <a:gd name="connsiteX62" fmla="*/ 509399 w 965285"/>
              <a:gd name="connsiteY62" fmla="*/ 944455 h 1041273"/>
              <a:gd name="connsiteX63" fmla="*/ 229700 w 965285"/>
              <a:gd name="connsiteY63" fmla="*/ 933697 h 1041273"/>
              <a:gd name="connsiteX64" fmla="*/ 165154 w 965285"/>
              <a:gd name="connsiteY64" fmla="*/ 912182 h 1041273"/>
              <a:gd name="connsiteX65" fmla="*/ 79093 w 965285"/>
              <a:gd name="connsiteY65" fmla="*/ 890666 h 1041273"/>
              <a:gd name="connsiteX66" fmla="*/ 46820 w 965285"/>
              <a:gd name="connsiteY66" fmla="*/ 869151 h 1041273"/>
              <a:gd name="connsiteX67" fmla="*/ 79093 w 965285"/>
              <a:gd name="connsiteY67" fmla="*/ 675513 h 1041273"/>
              <a:gd name="connsiteX68" fmla="*/ 208184 w 965285"/>
              <a:gd name="connsiteY68" fmla="*/ 643240 h 1041273"/>
              <a:gd name="connsiteX69" fmla="*/ 498641 w 965285"/>
              <a:gd name="connsiteY69" fmla="*/ 610967 h 1041273"/>
              <a:gd name="connsiteX70" fmla="*/ 649248 w 965285"/>
              <a:gd name="connsiteY70" fmla="*/ 535664 h 1041273"/>
              <a:gd name="connsiteX71" fmla="*/ 735309 w 965285"/>
              <a:gd name="connsiteY71" fmla="*/ 406572 h 1041273"/>
              <a:gd name="connsiteX72" fmla="*/ 756824 w 965285"/>
              <a:gd name="connsiteY72" fmla="*/ 342026 h 1041273"/>
              <a:gd name="connsiteX73" fmla="*/ 767582 w 965285"/>
              <a:gd name="connsiteY73" fmla="*/ 298996 h 1041273"/>
              <a:gd name="connsiteX74" fmla="*/ 789097 w 965285"/>
              <a:gd name="connsiteY74" fmla="*/ 266723 h 1041273"/>
              <a:gd name="connsiteX75" fmla="*/ 789097 w 965285"/>
              <a:gd name="connsiteY75" fmla="*/ 73085 h 104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965285" h="1041273">
                <a:moveTo>
                  <a:pt x="401822" y="51570"/>
                </a:moveTo>
                <a:cubicBezTo>
                  <a:pt x="373135" y="55156"/>
                  <a:pt x="343903" y="55706"/>
                  <a:pt x="315761" y="62327"/>
                </a:cubicBezTo>
                <a:cubicBezTo>
                  <a:pt x="282647" y="70119"/>
                  <a:pt x="218942" y="94600"/>
                  <a:pt x="218942" y="94600"/>
                </a:cubicBezTo>
                <a:cubicBezTo>
                  <a:pt x="211770" y="101772"/>
                  <a:pt x="203512" y="108002"/>
                  <a:pt x="197427" y="116116"/>
                </a:cubicBezTo>
                <a:cubicBezTo>
                  <a:pt x="181912" y="136803"/>
                  <a:pt x="154396" y="180662"/>
                  <a:pt x="154396" y="180662"/>
                </a:cubicBezTo>
                <a:cubicBezTo>
                  <a:pt x="161568" y="195005"/>
                  <a:pt x="159928" y="222396"/>
                  <a:pt x="175912" y="223692"/>
                </a:cubicBezTo>
                <a:cubicBezTo>
                  <a:pt x="397943" y="241695"/>
                  <a:pt x="459206" y="228473"/>
                  <a:pt x="616975" y="202177"/>
                </a:cubicBezTo>
                <a:cubicBezTo>
                  <a:pt x="627733" y="195005"/>
                  <a:pt x="640106" y="189804"/>
                  <a:pt x="649248" y="180662"/>
                </a:cubicBezTo>
                <a:cubicBezTo>
                  <a:pt x="664452" y="165458"/>
                  <a:pt x="683843" y="122230"/>
                  <a:pt x="692279" y="105358"/>
                </a:cubicBezTo>
                <a:cubicBezTo>
                  <a:pt x="685107" y="76671"/>
                  <a:pt x="697211" y="32521"/>
                  <a:pt x="670763" y="19297"/>
                </a:cubicBezTo>
                <a:cubicBezTo>
                  <a:pt x="585699" y="-23235"/>
                  <a:pt x="559489" y="12238"/>
                  <a:pt x="520156" y="51570"/>
                </a:cubicBezTo>
                <a:cubicBezTo>
                  <a:pt x="512984" y="73085"/>
                  <a:pt x="491469" y="94601"/>
                  <a:pt x="498641" y="116116"/>
                </a:cubicBezTo>
                <a:cubicBezTo>
                  <a:pt x="502227" y="126874"/>
                  <a:pt x="498870" y="144178"/>
                  <a:pt x="509399" y="148389"/>
                </a:cubicBezTo>
                <a:cubicBezTo>
                  <a:pt x="539548" y="160448"/>
                  <a:pt x="573944" y="155560"/>
                  <a:pt x="606217" y="159146"/>
                </a:cubicBezTo>
                <a:cubicBezTo>
                  <a:pt x="631318" y="166318"/>
                  <a:pt x="656627" y="172801"/>
                  <a:pt x="681521" y="180662"/>
                </a:cubicBezTo>
                <a:cubicBezTo>
                  <a:pt x="724774" y="194321"/>
                  <a:pt x="810613" y="223692"/>
                  <a:pt x="810613" y="223692"/>
                </a:cubicBezTo>
                <a:cubicBezTo>
                  <a:pt x="817785" y="252379"/>
                  <a:pt x="830021" y="280258"/>
                  <a:pt x="832128" y="309753"/>
                </a:cubicBezTo>
                <a:cubicBezTo>
                  <a:pt x="833682" y="331510"/>
                  <a:pt x="824687" y="352741"/>
                  <a:pt x="821370" y="374299"/>
                </a:cubicBezTo>
                <a:cubicBezTo>
                  <a:pt x="817514" y="399360"/>
                  <a:pt x="814199" y="424502"/>
                  <a:pt x="810613" y="449603"/>
                </a:cubicBezTo>
                <a:cubicBezTo>
                  <a:pt x="832128" y="481876"/>
                  <a:pt x="839508" y="531143"/>
                  <a:pt x="875159" y="546422"/>
                </a:cubicBezTo>
                <a:cubicBezTo>
                  <a:pt x="903320" y="558491"/>
                  <a:pt x="952082" y="543392"/>
                  <a:pt x="961220" y="514149"/>
                </a:cubicBezTo>
                <a:cubicBezTo>
                  <a:pt x="975490" y="468485"/>
                  <a:pt x="949179" y="417652"/>
                  <a:pt x="928947" y="374299"/>
                </a:cubicBezTo>
                <a:cubicBezTo>
                  <a:pt x="922165" y="359767"/>
                  <a:pt x="901336" y="357190"/>
                  <a:pt x="885916" y="352784"/>
                </a:cubicBezTo>
                <a:cubicBezTo>
                  <a:pt x="850754" y="342738"/>
                  <a:pt x="814199" y="338441"/>
                  <a:pt x="778340" y="331269"/>
                </a:cubicBezTo>
                <a:cubicBezTo>
                  <a:pt x="760411" y="352784"/>
                  <a:pt x="726878" y="367905"/>
                  <a:pt x="724552" y="395815"/>
                </a:cubicBezTo>
                <a:cubicBezTo>
                  <a:pt x="717351" y="482223"/>
                  <a:pt x="751104" y="572292"/>
                  <a:pt x="778340" y="653998"/>
                </a:cubicBezTo>
                <a:cubicBezTo>
                  <a:pt x="786232" y="701351"/>
                  <a:pt x="801899" y="757486"/>
                  <a:pt x="778340" y="804605"/>
                </a:cubicBezTo>
                <a:cubicBezTo>
                  <a:pt x="768072" y="825142"/>
                  <a:pt x="741619" y="832276"/>
                  <a:pt x="724552" y="847636"/>
                </a:cubicBezTo>
                <a:cubicBezTo>
                  <a:pt x="705705" y="864598"/>
                  <a:pt x="688693" y="883495"/>
                  <a:pt x="670763" y="901424"/>
                </a:cubicBezTo>
                <a:cubicBezTo>
                  <a:pt x="666959" y="909032"/>
                  <a:pt x="615352" y="998092"/>
                  <a:pt x="627733" y="1019758"/>
                </a:cubicBezTo>
                <a:cubicBezTo>
                  <a:pt x="637314" y="1036524"/>
                  <a:pt x="663592" y="1034101"/>
                  <a:pt x="681521" y="1041273"/>
                </a:cubicBezTo>
                <a:cubicBezTo>
                  <a:pt x="710208" y="1034101"/>
                  <a:pt x="743926" y="1037500"/>
                  <a:pt x="767582" y="1019758"/>
                </a:cubicBezTo>
                <a:cubicBezTo>
                  <a:pt x="794616" y="999483"/>
                  <a:pt x="809953" y="946437"/>
                  <a:pt x="821370" y="912182"/>
                </a:cubicBezTo>
                <a:cubicBezTo>
                  <a:pt x="810612" y="869151"/>
                  <a:pt x="814344" y="819558"/>
                  <a:pt x="789097" y="783090"/>
                </a:cubicBezTo>
                <a:cubicBezTo>
                  <a:pt x="776682" y="765156"/>
                  <a:pt x="746364" y="772332"/>
                  <a:pt x="724552" y="772332"/>
                </a:cubicBezTo>
                <a:cubicBezTo>
                  <a:pt x="652745" y="772332"/>
                  <a:pt x="581117" y="779504"/>
                  <a:pt x="509399" y="783090"/>
                </a:cubicBezTo>
                <a:cubicBezTo>
                  <a:pt x="448439" y="804605"/>
                  <a:pt x="384340" y="818726"/>
                  <a:pt x="326519" y="847636"/>
                </a:cubicBezTo>
                <a:cubicBezTo>
                  <a:pt x="264953" y="878418"/>
                  <a:pt x="239220" y="896355"/>
                  <a:pt x="175912" y="912182"/>
                </a:cubicBezTo>
                <a:cubicBezTo>
                  <a:pt x="154751" y="917472"/>
                  <a:pt x="132881" y="919353"/>
                  <a:pt x="111366" y="922939"/>
                </a:cubicBezTo>
                <a:cubicBezTo>
                  <a:pt x="223935" y="974106"/>
                  <a:pt x="218669" y="995621"/>
                  <a:pt x="337276" y="965970"/>
                </a:cubicBezTo>
                <a:cubicBezTo>
                  <a:pt x="347116" y="963510"/>
                  <a:pt x="351620" y="951627"/>
                  <a:pt x="358792" y="944455"/>
                </a:cubicBezTo>
                <a:cubicBezTo>
                  <a:pt x="348034" y="890667"/>
                  <a:pt x="351050" y="832153"/>
                  <a:pt x="326519" y="783090"/>
                </a:cubicBezTo>
                <a:cubicBezTo>
                  <a:pt x="315761" y="761575"/>
                  <a:pt x="284216" y="759976"/>
                  <a:pt x="261973" y="750817"/>
                </a:cubicBezTo>
                <a:cubicBezTo>
                  <a:pt x="223163" y="734836"/>
                  <a:pt x="183084" y="722130"/>
                  <a:pt x="143639" y="707786"/>
                </a:cubicBezTo>
                <a:cubicBezTo>
                  <a:pt x="129295" y="697028"/>
                  <a:pt x="115526" y="685459"/>
                  <a:pt x="100608" y="675513"/>
                </a:cubicBezTo>
                <a:cubicBezTo>
                  <a:pt x="83211" y="663915"/>
                  <a:pt x="59882" y="659567"/>
                  <a:pt x="46820" y="643240"/>
                </a:cubicBezTo>
                <a:cubicBezTo>
                  <a:pt x="29760" y="621915"/>
                  <a:pt x="25305" y="593038"/>
                  <a:pt x="14547" y="567937"/>
                </a:cubicBezTo>
                <a:cubicBezTo>
                  <a:pt x="36062" y="499805"/>
                  <a:pt x="29706" y="415173"/>
                  <a:pt x="79093" y="363542"/>
                </a:cubicBezTo>
                <a:cubicBezTo>
                  <a:pt x="119972" y="320805"/>
                  <a:pt x="194569" y="337505"/>
                  <a:pt x="251215" y="320511"/>
                </a:cubicBezTo>
                <a:cubicBezTo>
                  <a:pt x="266575" y="315903"/>
                  <a:pt x="279144" y="304390"/>
                  <a:pt x="294246" y="298996"/>
                </a:cubicBezTo>
                <a:cubicBezTo>
                  <a:pt x="329503" y="286404"/>
                  <a:pt x="367062" y="280627"/>
                  <a:pt x="401822" y="266723"/>
                </a:cubicBezTo>
                <a:cubicBezTo>
                  <a:pt x="446377" y="248901"/>
                  <a:pt x="457035" y="233025"/>
                  <a:pt x="487883" y="202177"/>
                </a:cubicBezTo>
                <a:cubicBezTo>
                  <a:pt x="463200" y="103446"/>
                  <a:pt x="487675" y="72031"/>
                  <a:pt x="401822" y="40812"/>
                </a:cubicBezTo>
                <a:cubicBezTo>
                  <a:pt x="381323" y="33358"/>
                  <a:pt x="358791" y="33641"/>
                  <a:pt x="337276" y="30055"/>
                </a:cubicBezTo>
                <a:cubicBezTo>
                  <a:pt x="326518" y="51570"/>
                  <a:pt x="306552" y="70595"/>
                  <a:pt x="305003" y="94600"/>
                </a:cubicBezTo>
                <a:cubicBezTo>
                  <a:pt x="299227" y="184133"/>
                  <a:pt x="296588" y="275896"/>
                  <a:pt x="315761" y="363542"/>
                </a:cubicBezTo>
                <a:cubicBezTo>
                  <a:pt x="322826" y="395838"/>
                  <a:pt x="356014" y="416421"/>
                  <a:pt x="380307" y="438845"/>
                </a:cubicBezTo>
                <a:cubicBezTo>
                  <a:pt x="416033" y="471823"/>
                  <a:pt x="503046" y="520671"/>
                  <a:pt x="541672" y="546422"/>
                </a:cubicBezTo>
                <a:cubicBezTo>
                  <a:pt x="556590" y="556367"/>
                  <a:pt x="572024" y="566017"/>
                  <a:pt x="584702" y="578695"/>
                </a:cubicBezTo>
                <a:cubicBezTo>
                  <a:pt x="604505" y="598498"/>
                  <a:pt x="620561" y="621725"/>
                  <a:pt x="638490" y="643240"/>
                </a:cubicBezTo>
                <a:cubicBezTo>
                  <a:pt x="642076" y="664755"/>
                  <a:pt x="645346" y="686326"/>
                  <a:pt x="649248" y="707786"/>
                </a:cubicBezTo>
                <a:cubicBezTo>
                  <a:pt x="660996" y="772400"/>
                  <a:pt x="676342" y="804046"/>
                  <a:pt x="649248" y="879909"/>
                </a:cubicBezTo>
                <a:cubicBezTo>
                  <a:pt x="637382" y="913133"/>
                  <a:pt x="512460" y="943435"/>
                  <a:pt x="509399" y="944455"/>
                </a:cubicBezTo>
                <a:cubicBezTo>
                  <a:pt x="416166" y="940869"/>
                  <a:pt x="322595" y="942406"/>
                  <a:pt x="229700" y="933697"/>
                </a:cubicBezTo>
                <a:cubicBezTo>
                  <a:pt x="207120" y="931580"/>
                  <a:pt x="186960" y="918412"/>
                  <a:pt x="165154" y="912182"/>
                </a:cubicBezTo>
                <a:cubicBezTo>
                  <a:pt x="136722" y="904058"/>
                  <a:pt x="107780" y="897838"/>
                  <a:pt x="79093" y="890666"/>
                </a:cubicBezTo>
                <a:cubicBezTo>
                  <a:pt x="68335" y="883494"/>
                  <a:pt x="55334" y="878881"/>
                  <a:pt x="46820" y="869151"/>
                </a:cubicBezTo>
                <a:cubicBezTo>
                  <a:pt x="-14961" y="798545"/>
                  <a:pt x="-26355" y="758761"/>
                  <a:pt x="79093" y="675513"/>
                </a:cubicBezTo>
                <a:cubicBezTo>
                  <a:pt x="113906" y="648029"/>
                  <a:pt x="164762" y="652286"/>
                  <a:pt x="208184" y="643240"/>
                </a:cubicBezTo>
                <a:cubicBezTo>
                  <a:pt x="336839" y="616437"/>
                  <a:pt x="359998" y="620210"/>
                  <a:pt x="498641" y="610967"/>
                </a:cubicBezTo>
                <a:cubicBezTo>
                  <a:pt x="548843" y="585866"/>
                  <a:pt x="618114" y="582365"/>
                  <a:pt x="649248" y="535664"/>
                </a:cubicBezTo>
                <a:cubicBezTo>
                  <a:pt x="677935" y="492633"/>
                  <a:pt x="718955" y="455635"/>
                  <a:pt x="735309" y="406572"/>
                </a:cubicBezTo>
                <a:cubicBezTo>
                  <a:pt x="742481" y="385057"/>
                  <a:pt x="750307" y="363749"/>
                  <a:pt x="756824" y="342026"/>
                </a:cubicBezTo>
                <a:cubicBezTo>
                  <a:pt x="761072" y="327865"/>
                  <a:pt x="761758" y="312585"/>
                  <a:pt x="767582" y="298996"/>
                </a:cubicBezTo>
                <a:cubicBezTo>
                  <a:pt x="772675" y="287112"/>
                  <a:pt x="787871" y="279594"/>
                  <a:pt x="789097" y="266723"/>
                </a:cubicBezTo>
                <a:cubicBezTo>
                  <a:pt x="795216" y="202468"/>
                  <a:pt x="789097" y="137631"/>
                  <a:pt x="789097" y="7308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830184" y="3657600"/>
            <a:ext cx="1129552" cy="753035"/>
          </a:xfrm>
          <a:custGeom>
            <a:avLst/>
            <a:gdLst>
              <a:gd name="connsiteX0" fmla="*/ 376517 w 1129552"/>
              <a:gd name="connsiteY0" fmla="*/ 322729 h 753035"/>
              <a:gd name="connsiteX1" fmla="*/ 688489 w 1129552"/>
              <a:gd name="connsiteY1" fmla="*/ 311972 h 753035"/>
              <a:gd name="connsiteX2" fmla="*/ 796065 w 1129552"/>
              <a:gd name="connsiteY2" fmla="*/ 258184 h 753035"/>
              <a:gd name="connsiteX3" fmla="*/ 978945 w 1129552"/>
              <a:gd name="connsiteY3" fmla="*/ 107576 h 753035"/>
              <a:gd name="connsiteX4" fmla="*/ 1065007 w 1129552"/>
              <a:gd name="connsiteY4" fmla="*/ 0 h 753035"/>
              <a:gd name="connsiteX5" fmla="*/ 1118795 w 1129552"/>
              <a:gd name="connsiteY5" fmla="*/ 10758 h 753035"/>
              <a:gd name="connsiteX6" fmla="*/ 1065007 w 1129552"/>
              <a:gd name="connsiteY6" fmla="*/ 172122 h 753035"/>
              <a:gd name="connsiteX7" fmla="*/ 1032734 w 1129552"/>
              <a:gd name="connsiteY7" fmla="*/ 204395 h 753035"/>
              <a:gd name="connsiteX8" fmla="*/ 1011218 w 1129552"/>
              <a:gd name="connsiteY8" fmla="*/ 236668 h 753035"/>
              <a:gd name="connsiteX9" fmla="*/ 839096 w 1129552"/>
              <a:gd name="connsiteY9" fmla="*/ 365760 h 753035"/>
              <a:gd name="connsiteX10" fmla="*/ 720762 w 1129552"/>
              <a:gd name="connsiteY10" fmla="*/ 398033 h 753035"/>
              <a:gd name="connsiteX11" fmla="*/ 688489 w 1129552"/>
              <a:gd name="connsiteY11" fmla="*/ 419548 h 753035"/>
              <a:gd name="connsiteX12" fmla="*/ 839096 w 1129552"/>
              <a:gd name="connsiteY12" fmla="*/ 451821 h 753035"/>
              <a:gd name="connsiteX13" fmla="*/ 871369 w 1129552"/>
              <a:gd name="connsiteY13" fmla="*/ 419548 h 753035"/>
              <a:gd name="connsiteX14" fmla="*/ 914400 w 1129552"/>
              <a:gd name="connsiteY14" fmla="*/ 408791 h 753035"/>
              <a:gd name="connsiteX15" fmla="*/ 968188 w 1129552"/>
              <a:gd name="connsiteY15" fmla="*/ 355002 h 753035"/>
              <a:gd name="connsiteX16" fmla="*/ 1000461 w 1129552"/>
              <a:gd name="connsiteY16" fmla="*/ 344245 h 753035"/>
              <a:gd name="connsiteX17" fmla="*/ 1075764 w 1129552"/>
              <a:gd name="connsiteY17" fmla="*/ 301214 h 753035"/>
              <a:gd name="connsiteX18" fmla="*/ 1108037 w 1129552"/>
              <a:gd name="connsiteY18" fmla="*/ 225911 h 753035"/>
              <a:gd name="connsiteX19" fmla="*/ 1129552 w 1129552"/>
              <a:gd name="connsiteY19" fmla="*/ 258184 h 753035"/>
              <a:gd name="connsiteX20" fmla="*/ 1118795 w 1129552"/>
              <a:gd name="connsiteY20" fmla="*/ 365760 h 753035"/>
              <a:gd name="connsiteX21" fmla="*/ 1000461 w 1129552"/>
              <a:gd name="connsiteY21" fmla="*/ 451821 h 753035"/>
              <a:gd name="connsiteX22" fmla="*/ 946672 w 1129552"/>
              <a:gd name="connsiteY22" fmla="*/ 484094 h 753035"/>
              <a:gd name="connsiteX23" fmla="*/ 914400 w 1129552"/>
              <a:gd name="connsiteY23" fmla="*/ 516367 h 753035"/>
              <a:gd name="connsiteX24" fmla="*/ 839096 w 1129552"/>
              <a:gd name="connsiteY24" fmla="*/ 527125 h 753035"/>
              <a:gd name="connsiteX25" fmla="*/ 763792 w 1129552"/>
              <a:gd name="connsiteY25" fmla="*/ 548640 h 753035"/>
              <a:gd name="connsiteX26" fmla="*/ 699247 w 1129552"/>
              <a:gd name="connsiteY26" fmla="*/ 559398 h 753035"/>
              <a:gd name="connsiteX27" fmla="*/ 935915 w 1129552"/>
              <a:gd name="connsiteY27" fmla="*/ 570155 h 753035"/>
              <a:gd name="connsiteX28" fmla="*/ 978945 w 1129552"/>
              <a:gd name="connsiteY28" fmla="*/ 537882 h 753035"/>
              <a:gd name="connsiteX29" fmla="*/ 1065007 w 1129552"/>
              <a:gd name="connsiteY29" fmla="*/ 494852 h 753035"/>
              <a:gd name="connsiteX30" fmla="*/ 1086522 w 1129552"/>
              <a:gd name="connsiteY30" fmla="*/ 527125 h 753035"/>
              <a:gd name="connsiteX31" fmla="*/ 1075764 w 1129552"/>
              <a:gd name="connsiteY31" fmla="*/ 570155 h 753035"/>
              <a:gd name="connsiteX32" fmla="*/ 1054249 w 1129552"/>
              <a:gd name="connsiteY32" fmla="*/ 613186 h 753035"/>
              <a:gd name="connsiteX33" fmla="*/ 914400 w 1129552"/>
              <a:gd name="connsiteY33" fmla="*/ 677732 h 753035"/>
              <a:gd name="connsiteX34" fmla="*/ 785308 w 1129552"/>
              <a:gd name="connsiteY34" fmla="*/ 720762 h 753035"/>
              <a:gd name="connsiteX35" fmla="*/ 656216 w 1129552"/>
              <a:gd name="connsiteY35" fmla="*/ 753035 h 753035"/>
              <a:gd name="connsiteX36" fmla="*/ 365760 w 1129552"/>
              <a:gd name="connsiteY36" fmla="*/ 731520 h 753035"/>
              <a:gd name="connsiteX37" fmla="*/ 247425 w 1129552"/>
              <a:gd name="connsiteY37" fmla="*/ 710005 h 753035"/>
              <a:gd name="connsiteX38" fmla="*/ 172122 w 1129552"/>
              <a:gd name="connsiteY38" fmla="*/ 688489 h 753035"/>
              <a:gd name="connsiteX39" fmla="*/ 129091 w 1129552"/>
              <a:gd name="connsiteY39" fmla="*/ 677732 h 753035"/>
              <a:gd name="connsiteX40" fmla="*/ 64545 w 1129552"/>
              <a:gd name="connsiteY40" fmla="*/ 623944 h 753035"/>
              <a:gd name="connsiteX41" fmla="*/ 96818 w 1129552"/>
              <a:gd name="connsiteY41" fmla="*/ 548640 h 753035"/>
              <a:gd name="connsiteX42" fmla="*/ 193637 w 1129552"/>
              <a:gd name="connsiteY42" fmla="*/ 570155 h 753035"/>
              <a:gd name="connsiteX43" fmla="*/ 225910 w 1129552"/>
              <a:gd name="connsiteY43" fmla="*/ 591671 h 753035"/>
              <a:gd name="connsiteX44" fmla="*/ 290456 w 1129552"/>
              <a:gd name="connsiteY44" fmla="*/ 613186 h 753035"/>
              <a:gd name="connsiteX45" fmla="*/ 355002 w 1129552"/>
              <a:gd name="connsiteY45" fmla="*/ 634701 h 753035"/>
              <a:gd name="connsiteX46" fmla="*/ 398032 w 1129552"/>
              <a:gd name="connsiteY46" fmla="*/ 645459 h 753035"/>
              <a:gd name="connsiteX47" fmla="*/ 494851 w 1129552"/>
              <a:gd name="connsiteY47" fmla="*/ 677732 h 753035"/>
              <a:gd name="connsiteX48" fmla="*/ 602428 w 1129552"/>
              <a:gd name="connsiteY48" fmla="*/ 666974 h 753035"/>
              <a:gd name="connsiteX49" fmla="*/ 602428 w 1129552"/>
              <a:gd name="connsiteY49" fmla="*/ 559398 h 753035"/>
              <a:gd name="connsiteX50" fmla="*/ 376517 w 1129552"/>
              <a:gd name="connsiteY50" fmla="*/ 548640 h 753035"/>
              <a:gd name="connsiteX51" fmla="*/ 301214 w 1129552"/>
              <a:gd name="connsiteY51" fmla="*/ 537882 h 753035"/>
              <a:gd name="connsiteX52" fmla="*/ 258183 w 1129552"/>
              <a:gd name="connsiteY52" fmla="*/ 527125 h 753035"/>
              <a:gd name="connsiteX53" fmla="*/ 139849 w 1129552"/>
              <a:gd name="connsiteY53" fmla="*/ 505609 h 753035"/>
              <a:gd name="connsiteX54" fmla="*/ 129091 w 1129552"/>
              <a:gd name="connsiteY54" fmla="*/ 473336 h 753035"/>
              <a:gd name="connsiteX55" fmla="*/ 161364 w 1129552"/>
              <a:gd name="connsiteY55" fmla="*/ 451821 h 753035"/>
              <a:gd name="connsiteX56" fmla="*/ 365760 w 1129552"/>
              <a:gd name="connsiteY56" fmla="*/ 473336 h 753035"/>
              <a:gd name="connsiteX57" fmla="*/ 398032 w 1129552"/>
              <a:gd name="connsiteY57" fmla="*/ 484094 h 753035"/>
              <a:gd name="connsiteX58" fmla="*/ 451821 w 1129552"/>
              <a:gd name="connsiteY58" fmla="*/ 494852 h 753035"/>
              <a:gd name="connsiteX59" fmla="*/ 494851 w 1129552"/>
              <a:gd name="connsiteY59" fmla="*/ 505609 h 753035"/>
              <a:gd name="connsiteX60" fmla="*/ 580912 w 1129552"/>
              <a:gd name="connsiteY60" fmla="*/ 473336 h 753035"/>
              <a:gd name="connsiteX61" fmla="*/ 559397 w 1129552"/>
              <a:gd name="connsiteY61" fmla="*/ 441064 h 753035"/>
              <a:gd name="connsiteX62" fmla="*/ 527124 w 1129552"/>
              <a:gd name="connsiteY62" fmla="*/ 430306 h 753035"/>
              <a:gd name="connsiteX63" fmla="*/ 441063 w 1129552"/>
              <a:gd name="connsiteY63" fmla="*/ 408791 h 753035"/>
              <a:gd name="connsiteX64" fmla="*/ 247425 w 1129552"/>
              <a:gd name="connsiteY64" fmla="*/ 419548 h 753035"/>
              <a:gd name="connsiteX65" fmla="*/ 161364 w 1129552"/>
              <a:gd name="connsiteY65" fmla="*/ 430306 h 753035"/>
              <a:gd name="connsiteX66" fmla="*/ 0 w 1129552"/>
              <a:gd name="connsiteY66" fmla="*/ 419548 h 753035"/>
              <a:gd name="connsiteX67" fmla="*/ 53788 w 1129552"/>
              <a:gd name="connsiteY67" fmla="*/ 355002 h 753035"/>
              <a:gd name="connsiteX68" fmla="*/ 376517 w 1129552"/>
              <a:gd name="connsiteY68" fmla="*/ 322729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29552" h="753035">
                <a:moveTo>
                  <a:pt x="376517" y="322729"/>
                </a:moveTo>
                <a:cubicBezTo>
                  <a:pt x="482300" y="315557"/>
                  <a:pt x="585646" y="327794"/>
                  <a:pt x="688489" y="311972"/>
                </a:cubicBezTo>
                <a:cubicBezTo>
                  <a:pt x="728114" y="305876"/>
                  <a:pt x="762707" y="280423"/>
                  <a:pt x="796065" y="258184"/>
                </a:cubicBezTo>
                <a:cubicBezTo>
                  <a:pt x="861656" y="214457"/>
                  <a:pt x="930597" y="172039"/>
                  <a:pt x="978945" y="107576"/>
                </a:cubicBezTo>
                <a:cubicBezTo>
                  <a:pt x="1049577" y="13401"/>
                  <a:pt x="1018134" y="46870"/>
                  <a:pt x="1065007" y="0"/>
                </a:cubicBezTo>
                <a:cubicBezTo>
                  <a:pt x="1082936" y="3586"/>
                  <a:pt x="1112004" y="-6219"/>
                  <a:pt x="1118795" y="10758"/>
                </a:cubicBezTo>
                <a:cubicBezTo>
                  <a:pt x="1142195" y="69259"/>
                  <a:pt x="1096573" y="131537"/>
                  <a:pt x="1065007" y="172122"/>
                </a:cubicBezTo>
                <a:cubicBezTo>
                  <a:pt x="1055667" y="184131"/>
                  <a:pt x="1042474" y="192708"/>
                  <a:pt x="1032734" y="204395"/>
                </a:cubicBezTo>
                <a:cubicBezTo>
                  <a:pt x="1024457" y="214327"/>
                  <a:pt x="1019808" y="227005"/>
                  <a:pt x="1011218" y="236668"/>
                </a:cubicBezTo>
                <a:cubicBezTo>
                  <a:pt x="969450" y="283657"/>
                  <a:pt x="900818" y="350329"/>
                  <a:pt x="839096" y="365760"/>
                </a:cubicBezTo>
                <a:cubicBezTo>
                  <a:pt x="770739" y="382850"/>
                  <a:pt x="810281" y="372456"/>
                  <a:pt x="720762" y="398033"/>
                </a:cubicBezTo>
                <a:cubicBezTo>
                  <a:pt x="710004" y="405205"/>
                  <a:pt x="686363" y="406795"/>
                  <a:pt x="688489" y="419548"/>
                </a:cubicBezTo>
                <a:cubicBezTo>
                  <a:pt x="700844" y="493677"/>
                  <a:pt x="811104" y="454620"/>
                  <a:pt x="839096" y="451821"/>
                </a:cubicBezTo>
                <a:cubicBezTo>
                  <a:pt x="849854" y="441063"/>
                  <a:pt x="858160" y="427096"/>
                  <a:pt x="871369" y="419548"/>
                </a:cubicBezTo>
                <a:cubicBezTo>
                  <a:pt x="884206" y="412213"/>
                  <a:pt x="902098" y="416992"/>
                  <a:pt x="914400" y="408791"/>
                </a:cubicBezTo>
                <a:cubicBezTo>
                  <a:pt x="935498" y="394726"/>
                  <a:pt x="944133" y="363020"/>
                  <a:pt x="968188" y="355002"/>
                </a:cubicBezTo>
                <a:cubicBezTo>
                  <a:pt x="978946" y="351416"/>
                  <a:pt x="990038" y="348712"/>
                  <a:pt x="1000461" y="344245"/>
                </a:cubicBezTo>
                <a:cubicBezTo>
                  <a:pt x="1038671" y="327869"/>
                  <a:pt x="1043357" y="322819"/>
                  <a:pt x="1075764" y="301214"/>
                </a:cubicBezTo>
                <a:cubicBezTo>
                  <a:pt x="1079629" y="289618"/>
                  <a:pt x="1098370" y="228328"/>
                  <a:pt x="1108037" y="225911"/>
                </a:cubicBezTo>
                <a:cubicBezTo>
                  <a:pt x="1120580" y="222775"/>
                  <a:pt x="1122380" y="247426"/>
                  <a:pt x="1129552" y="258184"/>
                </a:cubicBezTo>
                <a:cubicBezTo>
                  <a:pt x="1125966" y="294043"/>
                  <a:pt x="1134140" y="333153"/>
                  <a:pt x="1118795" y="365760"/>
                </a:cubicBezTo>
                <a:cubicBezTo>
                  <a:pt x="1084491" y="438655"/>
                  <a:pt x="1056500" y="437812"/>
                  <a:pt x="1000461" y="451821"/>
                </a:cubicBezTo>
                <a:cubicBezTo>
                  <a:pt x="933447" y="518832"/>
                  <a:pt x="1030470" y="428227"/>
                  <a:pt x="946672" y="484094"/>
                </a:cubicBezTo>
                <a:cubicBezTo>
                  <a:pt x="934014" y="492533"/>
                  <a:pt x="928525" y="510717"/>
                  <a:pt x="914400" y="516367"/>
                </a:cubicBezTo>
                <a:cubicBezTo>
                  <a:pt x="890857" y="525784"/>
                  <a:pt x="864043" y="522589"/>
                  <a:pt x="839096" y="527125"/>
                </a:cubicBezTo>
                <a:cubicBezTo>
                  <a:pt x="710238" y="550553"/>
                  <a:pt x="867480" y="525597"/>
                  <a:pt x="763792" y="548640"/>
                </a:cubicBezTo>
                <a:cubicBezTo>
                  <a:pt x="742500" y="553372"/>
                  <a:pt x="720762" y="555812"/>
                  <a:pt x="699247" y="559398"/>
                </a:cubicBezTo>
                <a:cubicBezTo>
                  <a:pt x="758148" y="647751"/>
                  <a:pt x="722357" y="614647"/>
                  <a:pt x="935915" y="570155"/>
                </a:cubicBezTo>
                <a:cubicBezTo>
                  <a:pt x="953467" y="566498"/>
                  <a:pt x="963272" y="546589"/>
                  <a:pt x="978945" y="537882"/>
                </a:cubicBezTo>
                <a:cubicBezTo>
                  <a:pt x="1136859" y="450152"/>
                  <a:pt x="954989" y="568196"/>
                  <a:pt x="1065007" y="494852"/>
                </a:cubicBezTo>
                <a:cubicBezTo>
                  <a:pt x="1072179" y="505610"/>
                  <a:pt x="1084694" y="514326"/>
                  <a:pt x="1086522" y="527125"/>
                </a:cubicBezTo>
                <a:cubicBezTo>
                  <a:pt x="1088613" y="541761"/>
                  <a:pt x="1080955" y="556312"/>
                  <a:pt x="1075764" y="570155"/>
                </a:cubicBezTo>
                <a:cubicBezTo>
                  <a:pt x="1070133" y="585171"/>
                  <a:pt x="1066169" y="602458"/>
                  <a:pt x="1054249" y="613186"/>
                </a:cubicBezTo>
                <a:cubicBezTo>
                  <a:pt x="992585" y="668684"/>
                  <a:pt x="979793" y="664653"/>
                  <a:pt x="914400" y="677732"/>
                </a:cubicBezTo>
                <a:cubicBezTo>
                  <a:pt x="817361" y="726250"/>
                  <a:pt x="937744" y="669950"/>
                  <a:pt x="785308" y="720762"/>
                </a:cubicBezTo>
                <a:cubicBezTo>
                  <a:pt x="661307" y="762096"/>
                  <a:pt x="857542" y="727871"/>
                  <a:pt x="656216" y="753035"/>
                </a:cubicBezTo>
                <a:cubicBezTo>
                  <a:pt x="559397" y="745863"/>
                  <a:pt x="462311" y="741683"/>
                  <a:pt x="365760" y="731520"/>
                </a:cubicBezTo>
                <a:cubicBezTo>
                  <a:pt x="325889" y="727323"/>
                  <a:pt x="286562" y="718702"/>
                  <a:pt x="247425" y="710005"/>
                </a:cubicBezTo>
                <a:cubicBezTo>
                  <a:pt x="221941" y="704342"/>
                  <a:pt x="197308" y="695358"/>
                  <a:pt x="172122" y="688489"/>
                </a:cubicBezTo>
                <a:cubicBezTo>
                  <a:pt x="157858" y="684599"/>
                  <a:pt x="143435" y="681318"/>
                  <a:pt x="129091" y="677732"/>
                </a:cubicBezTo>
                <a:cubicBezTo>
                  <a:pt x="115810" y="671091"/>
                  <a:pt x="61649" y="652904"/>
                  <a:pt x="64545" y="623944"/>
                </a:cubicBezTo>
                <a:cubicBezTo>
                  <a:pt x="67262" y="596770"/>
                  <a:pt x="86060" y="573741"/>
                  <a:pt x="96818" y="548640"/>
                </a:cubicBezTo>
                <a:cubicBezTo>
                  <a:pt x="129091" y="555812"/>
                  <a:pt x="162273" y="559700"/>
                  <a:pt x="193637" y="570155"/>
                </a:cubicBezTo>
                <a:cubicBezTo>
                  <a:pt x="205903" y="574244"/>
                  <a:pt x="214095" y="586420"/>
                  <a:pt x="225910" y="591671"/>
                </a:cubicBezTo>
                <a:cubicBezTo>
                  <a:pt x="246634" y="600882"/>
                  <a:pt x="268941" y="606014"/>
                  <a:pt x="290456" y="613186"/>
                </a:cubicBezTo>
                <a:cubicBezTo>
                  <a:pt x="311971" y="620358"/>
                  <a:pt x="333000" y="629200"/>
                  <a:pt x="355002" y="634701"/>
                </a:cubicBezTo>
                <a:cubicBezTo>
                  <a:pt x="369345" y="638287"/>
                  <a:pt x="383901" y="641111"/>
                  <a:pt x="398032" y="645459"/>
                </a:cubicBezTo>
                <a:cubicBezTo>
                  <a:pt x="430546" y="655464"/>
                  <a:pt x="494851" y="677732"/>
                  <a:pt x="494851" y="677732"/>
                </a:cubicBezTo>
                <a:cubicBezTo>
                  <a:pt x="530710" y="674146"/>
                  <a:pt x="569162" y="680835"/>
                  <a:pt x="602428" y="666974"/>
                </a:cubicBezTo>
                <a:cubicBezTo>
                  <a:pt x="633320" y="654102"/>
                  <a:pt x="630097" y="567819"/>
                  <a:pt x="602428" y="559398"/>
                </a:cubicBezTo>
                <a:cubicBezTo>
                  <a:pt x="530305" y="537448"/>
                  <a:pt x="451821" y="552226"/>
                  <a:pt x="376517" y="548640"/>
                </a:cubicBezTo>
                <a:cubicBezTo>
                  <a:pt x="351416" y="545054"/>
                  <a:pt x="326161" y="542418"/>
                  <a:pt x="301214" y="537882"/>
                </a:cubicBezTo>
                <a:cubicBezTo>
                  <a:pt x="286667" y="535237"/>
                  <a:pt x="272681" y="530025"/>
                  <a:pt x="258183" y="527125"/>
                </a:cubicBezTo>
                <a:cubicBezTo>
                  <a:pt x="218870" y="519262"/>
                  <a:pt x="179294" y="512781"/>
                  <a:pt x="139849" y="505609"/>
                </a:cubicBezTo>
                <a:cubicBezTo>
                  <a:pt x="136263" y="494851"/>
                  <a:pt x="124880" y="483865"/>
                  <a:pt x="129091" y="473336"/>
                </a:cubicBezTo>
                <a:cubicBezTo>
                  <a:pt x="133893" y="461332"/>
                  <a:pt x="148435" y="451821"/>
                  <a:pt x="161364" y="451821"/>
                </a:cubicBezTo>
                <a:cubicBezTo>
                  <a:pt x="229872" y="451821"/>
                  <a:pt x="297628" y="466164"/>
                  <a:pt x="365760" y="473336"/>
                </a:cubicBezTo>
                <a:cubicBezTo>
                  <a:pt x="376517" y="476922"/>
                  <a:pt x="387031" y="481344"/>
                  <a:pt x="398032" y="484094"/>
                </a:cubicBezTo>
                <a:cubicBezTo>
                  <a:pt x="415771" y="488529"/>
                  <a:pt x="433972" y="490886"/>
                  <a:pt x="451821" y="494852"/>
                </a:cubicBezTo>
                <a:cubicBezTo>
                  <a:pt x="466254" y="498059"/>
                  <a:pt x="480508" y="502023"/>
                  <a:pt x="494851" y="505609"/>
                </a:cubicBezTo>
                <a:cubicBezTo>
                  <a:pt x="523538" y="494851"/>
                  <a:pt x="559248" y="495000"/>
                  <a:pt x="580912" y="473336"/>
                </a:cubicBezTo>
                <a:cubicBezTo>
                  <a:pt x="590054" y="464194"/>
                  <a:pt x="569493" y="449140"/>
                  <a:pt x="559397" y="441064"/>
                </a:cubicBezTo>
                <a:cubicBezTo>
                  <a:pt x="550542" y="433980"/>
                  <a:pt x="538125" y="433056"/>
                  <a:pt x="527124" y="430306"/>
                </a:cubicBezTo>
                <a:lnTo>
                  <a:pt x="441063" y="408791"/>
                </a:lnTo>
                <a:cubicBezTo>
                  <a:pt x="376517" y="412377"/>
                  <a:pt x="311880" y="414590"/>
                  <a:pt x="247425" y="419548"/>
                </a:cubicBezTo>
                <a:cubicBezTo>
                  <a:pt x="218600" y="421765"/>
                  <a:pt x="190274" y="430306"/>
                  <a:pt x="161364" y="430306"/>
                </a:cubicBezTo>
                <a:cubicBezTo>
                  <a:pt x="107457" y="430306"/>
                  <a:pt x="53788" y="423134"/>
                  <a:pt x="0" y="419548"/>
                </a:cubicBezTo>
                <a:cubicBezTo>
                  <a:pt x="17929" y="398033"/>
                  <a:pt x="26391" y="360813"/>
                  <a:pt x="53788" y="355002"/>
                </a:cubicBezTo>
                <a:cubicBezTo>
                  <a:pt x="152070" y="334154"/>
                  <a:pt x="270734" y="329901"/>
                  <a:pt x="376517" y="322729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376643" y="1961468"/>
            <a:ext cx="1134828" cy="753648"/>
          </a:xfrm>
          <a:custGeom>
            <a:avLst/>
            <a:gdLst>
              <a:gd name="connsiteX0" fmla="*/ 560649 w 1134828"/>
              <a:gd name="connsiteY0" fmla="*/ 451886 h 753648"/>
              <a:gd name="connsiteX1" fmla="*/ 1098531 w 1134828"/>
              <a:gd name="connsiteY1" fmla="*/ 430371 h 753648"/>
              <a:gd name="connsiteX2" fmla="*/ 1130804 w 1134828"/>
              <a:gd name="connsiteY2" fmla="*/ 408856 h 753648"/>
              <a:gd name="connsiteX3" fmla="*/ 1001713 w 1134828"/>
              <a:gd name="connsiteY3" fmla="*/ 322795 h 753648"/>
              <a:gd name="connsiteX4" fmla="*/ 582164 w 1134828"/>
              <a:gd name="connsiteY4" fmla="*/ 333552 h 753648"/>
              <a:gd name="connsiteX5" fmla="*/ 646710 w 1134828"/>
              <a:gd name="connsiteY5" fmla="*/ 312037 h 753648"/>
              <a:gd name="connsiteX6" fmla="*/ 732771 w 1134828"/>
              <a:gd name="connsiteY6" fmla="*/ 279764 h 753648"/>
              <a:gd name="connsiteX7" fmla="*/ 1055501 w 1134828"/>
              <a:gd name="connsiteY7" fmla="*/ 225976 h 753648"/>
              <a:gd name="connsiteX8" fmla="*/ 947924 w 1134828"/>
              <a:gd name="connsiteY8" fmla="*/ 161430 h 753648"/>
              <a:gd name="connsiteX9" fmla="*/ 808075 w 1134828"/>
              <a:gd name="connsiteY9" fmla="*/ 182945 h 753648"/>
              <a:gd name="connsiteX10" fmla="*/ 732771 w 1134828"/>
              <a:gd name="connsiteY10" fmla="*/ 204460 h 753648"/>
              <a:gd name="connsiteX11" fmla="*/ 678983 w 1134828"/>
              <a:gd name="connsiteY11" fmla="*/ 215218 h 753648"/>
              <a:gd name="connsiteX12" fmla="*/ 646710 w 1134828"/>
              <a:gd name="connsiteY12" fmla="*/ 225976 h 753648"/>
              <a:gd name="connsiteX13" fmla="*/ 603680 w 1134828"/>
              <a:gd name="connsiteY13" fmla="*/ 236733 h 753648"/>
              <a:gd name="connsiteX14" fmla="*/ 506861 w 1134828"/>
              <a:gd name="connsiteY14" fmla="*/ 290522 h 753648"/>
              <a:gd name="connsiteX15" fmla="*/ 528376 w 1134828"/>
              <a:gd name="connsiteY15" fmla="*/ 236733 h 753648"/>
              <a:gd name="connsiteX16" fmla="*/ 571407 w 1134828"/>
              <a:gd name="connsiteY16" fmla="*/ 215218 h 753648"/>
              <a:gd name="connsiteX17" fmla="*/ 700498 w 1134828"/>
              <a:gd name="connsiteY17" fmla="*/ 193703 h 753648"/>
              <a:gd name="connsiteX18" fmla="*/ 754287 w 1134828"/>
              <a:gd name="connsiteY18" fmla="*/ 182945 h 753648"/>
              <a:gd name="connsiteX19" fmla="*/ 915651 w 1134828"/>
              <a:gd name="connsiteY19" fmla="*/ 96884 h 753648"/>
              <a:gd name="connsiteX20" fmla="*/ 926409 w 1134828"/>
              <a:gd name="connsiteY20" fmla="*/ 64611 h 753648"/>
              <a:gd name="connsiteX21" fmla="*/ 732771 w 1134828"/>
              <a:gd name="connsiteY21" fmla="*/ 10823 h 753648"/>
              <a:gd name="connsiteX22" fmla="*/ 496103 w 1134828"/>
              <a:gd name="connsiteY22" fmla="*/ 86126 h 753648"/>
              <a:gd name="connsiteX23" fmla="*/ 302465 w 1134828"/>
              <a:gd name="connsiteY23" fmla="*/ 161430 h 753648"/>
              <a:gd name="connsiteX24" fmla="*/ 151858 w 1134828"/>
              <a:gd name="connsiteY24" fmla="*/ 225976 h 753648"/>
              <a:gd name="connsiteX25" fmla="*/ 108828 w 1134828"/>
              <a:gd name="connsiteY25" fmla="*/ 236733 h 753648"/>
              <a:gd name="connsiteX26" fmla="*/ 65797 w 1134828"/>
              <a:gd name="connsiteY26" fmla="*/ 290522 h 753648"/>
              <a:gd name="connsiteX27" fmla="*/ 33524 w 1134828"/>
              <a:gd name="connsiteY27" fmla="*/ 322795 h 753648"/>
              <a:gd name="connsiteX28" fmla="*/ 1251 w 1134828"/>
              <a:gd name="connsiteY28" fmla="*/ 387340 h 753648"/>
              <a:gd name="connsiteX29" fmla="*/ 12009 w 1134828"/>
              <a:gd name="connsiteY29" fmla="*/ 484159 h 753648"/>
              <a:gd name="connsiteX30" fmla="*/ 65797 w 1134828"/>
              <a:gd name="connsiteY30" fmla="*/ 462644 h 753648"/>
              <a:gd name="connsiteX31" fmla="*/ 108828 w 1134828"/>
              <a:gd name="connsiteY31" fmla="*/ 398098 h 753648"/>
              <a:gd name="connsiteX32" fmla="*/ 141101 w 1134828"/>
              <a:gd name="connsiteY32" fmla="*/ 365825 h 753648"/>
              <a:gd name="connsiteX33" fmla="*/ 237920 w 1134828"/>
              <a:gd name="connsiteY33" fmla="*/ 301279 h 753648"/>
              <a:gd name="connsiteX34" fmla="*/ 291708 w 1134828"/>
              <a:gd name="connsiteY34" fmla="*/ 279764 h 753648"/>
              <a:gd name="connsiteX35" fmla="*/ 367011 w 1134828"/>
              <a:gd name="connsiteY35" fmla="*/ 269006 h 753648"/>
              <a:gd name="connsiteX36" fmla="*/ 356254 w 1134828"/>
              <a:gd name="connsiteY36" fmla="*/ 387340 h 753648"/>
              <a:gd name="connsiteX37" fmla="*/ 291708 w 1134828"/>
              <a:gd name="connsiteY37" fmla="*/ 398098 h 753648"/>
              <a:gd name="connsiteX38" fmla="*/ 237920 w 1134828"/>
              <a:gd name="connsiteY38" fmla="*/ 408856 h 753648"/>
              <a:gd name="connsiteX39" fmla="*/ 184131 w 1134828"/>
              <a:gd name="connsiteY39" fmla="*/ 430371 h 753648"/>
              <a:gd name="connsiteX40" fmla="*/ 151858 w 1134828"/>
              <a:gd name="connsiteY40" fmla="*/ 441129 h 753648"/>
              <a:gd name="connsiteX41" fmla="*/ 55040 w 1134828"/>
              <a:gd name="connsiteY41" fmla="*/ 494917 h 753648"/>
              <a:gd name="connsiteX42" fmla="*/ 44282 w 1134828"/>
              <a:gd name="connsiteY42" fmla="*/ 602493 h 753648"/>
              <a:gd name="connsiteX43" fmla="*/ 130343 w 1134828"/>
              <a:gd name="connsiteY43" fmla="*/ 613251 h 753648"/>
              <a:gd name="connsiteX44" fmla="*/ 194889 w 1134828"/>
              <a:gd name="connsiteY44" fmla="*/ 591736 h 753648"/>
              <a:gd name="connsiteX45" fmla="*/ 270193 w 1134828"/>
              <a:gd name="connsiteY45" fmla="*/ 537947 h 753648"/>
              <a:gd name="connsiteX46" fmla="*/ 334738 w 1134828"/>
              <a:gd name="connsiteY46" fmla="*/ 494917 h 753648"/>
              <a:gd name="connsiteX47" fmla="*/ 399284 w 1134828"/>
              <a:gd name="connsiteY47" fmla="*/ 451886 h 753648"/>
              <a:gd name="connsiteX48" fmla="*/ 420800 w 1134828"/>
              <a:gd name="connsiteY48" fmla="*/ 494917 h 753648"/>
              <a:gd name="connsiteX49" fmla="*/ 334738 w 1134828"/>
              <a:gd name="connsiteY49" fmla="*/ 527190 h 753648"/>
              <a:gd name="connsiteX50" fmla="*/ 194889 w 1134828"/>
              <a:gd name="connsiteY50" fmla="*/ 602493 h 753648"/>
              <a:gd name="connsiteX51" fmla="*/ 151858 w 1134828"/>
              <a:gd name="connsiteY51" fmla="*/ 634766 h 753648"/>
              <a:gd name="connsiteX52" fmla="*/ 119585 w 1134828"/>
              <a:gd name="connsiteY52" fmla="*/ 667039 h 753648"/>
              <a:gd name="connsiteX53" fmla="*/ 108828 w 1134828"/>
              <a:gd name="connsiteY53" fmla="*/ 720827 h 753648"/>
              <a:gd name="connsiteX54" fmla="*/ 227162 w 1134828"/>
              <a:gd name="connsiteY54" fmla="*/ 731585 h 753648"/>
              <a:gd name="connsiteX55" fmla="*/ 334738 w 1134828"/>
              <a:gd name="connsiteY55" fmla="*/ 677797 h 753648"/>
              <a:gd name="connsiteX56" fmla="*/ 410042 w 1134828"/>
              <a:gd name="connsiteY56" fmla="*/ 602493 h 753648"/>
              <a:gd name="connsiteX57" fmla="*/ 442315 w 1134828"/>
              <a:gd name="connsiteY57" fmla="*/ 548705 h 753648"/>
              <a:gd name="connsiteX58" fmla="*/ 485345 w 1134828"/>
              <a:gd name="connsiteY58" fmla="*/ 505675 h 753648"/>
              <a:gd name="connsiteX59" fmla="*/ 560649 w 1134828"/>
              <a:gd name="connsiteY59" fmla="*/ 451886 h 75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34828" h="753648">
                <a:moveTo>
                  <a:pt x="560649" y="451886"/>
                </a:moveTo>
                <a:cubicBezTo>
                  <a:pt x="662847" y="439335"/>
                  <a:pt x="919602" y="443875"/>
                  <a:pt x="1098531" y="430371"/>
                </a:cubicBezTo>
                <a:cubicBezTo>
                  <a:pt x="1111423" y="429398"/>
                  <a:pt x="1127668" y="421399"/>
                  <a:pt x="1130804" y="408856"/>
                </a:cubicBezTo>
                <a:cubicBezTo>
                  <a:pt x="1154942" y="312307"/>
                  <a:pt x="1065255" y="334348"/>
                  <a:pt x="1001713" y="322795"/>
                </a:cubicBezTo>
                <a:cubicBezTo>
                  <a:pt x="861863" y="326381"/>
                  <a:pt x="721995" y="337789"/>
                  <a:pt x="582164" y="333552"/>
                </a:cubicBezTo>
                <a:cubicBezTo>
                  <a:pt x="559495" y="332865"/>
                  <a:pt x="625352" y="319665"/>
                  <a:pt x="646710" y="312037"/>
                </a:cubicBezTo>
                <a:cubicBezTo>
                  <a:pt x="675563" y="301732"/>
                  <a:pt x="703918" y="290069"/>
                  <a:pt x="732771" y="279764"/>
                </a:cubicBezTo>
                <a:cubicBezTo>
                  <a:pt x="864536" y="232705"/>
                  <a:pt x="832413" y="253862"/>
                  <a:pt x="1055501" y="225976"/>
                </a:cubicBezTo>
                <a:cubicBezTo>
                  <a:pt x="1019642" y="204461"/>
                  <a:pt x="989124" y="168595"/>
                  <a:pt x="947924" y="161430"/>
                </a:cubicBezTo>
                <a:cubicBezTo>
                  <a:pt x="901457" y="153349"/>
                  <a:pt x="854324" y="173695"/>
                  <a:pt x="808075" y="182945"/>
                </a:cubicBezTo>
                <a:cubicBezTo>
                  <a:pt x="782476" y="188065"/>
                  <a:pt x="758097" y="198128"/>
                  <a:pt x="732771" y="204460"/>
                </a:cubicBezTo>
                <a:cubicBezTo>
                  <a:pt x="715032" y="208895"/>
                  <a:pt x="696721" y="210783"/>
                  <a:pt x="678983" y="215218"/>
                </a:cubicBezTo>
                <a:cubicBezTo>
                  <a:pt x="667982" y="217968"/>
                  <a:pt x="657613" y="222861"/>
                  <a:pt x="646710" y="225976"/>
                </a:cubicBezTo>
                <a:cubicBezTo>
                  <a:pt x="632494" y="230038"/>
                  <a:pt x="618023" y="233147"/>
                  <a:pt x="603680" y="236733"/>
                </a:cubicBezTo>
                <a:cubicBezTo>
                  <a:pt x="529699" y="286054"/>
                  <a:pt x="563665" y="271587"/>
                  <a:pt x="506861" y="290522"/>
                </a:cubicBezTo>
                <a:cubicBezTo>
                  <a:pt x="514033" y="272592"/>
                  <a:pt x="515809" y="251395"/>
                  <a:pt x="528376" y="236733"/>
                </a:cubicBezTo>
                <a:cubicBezTo>
                  <a:pt x="538812" y="224557"/>
                  <a:pt x="555849" y="219107"/>
                  <a:pt x="571407" y="215218"/>
                </a:cubicBezTo>
                <a:cubicBezTo>
                  <a:pt x="613728" y="204638"/>
                  <a:pt x="657538" y="201284"/>
                  <a:pt x="700498" y="193703"/>
                </a:cubicBezTo>
                <a:cubicBezTo>
                  <a:pt x="718505" y="190525"/>
                  <a:pt x="736357" y="186531"/>
                  <a:pt x="754287" y="182945"/>
                </a:cubicBezTo>
                <a:cubicBezTo>
                  <a:pt x="894942" y="112617"/>
                  <a:pt x="843348" y="145085"/>
                  <a:pt x="915651" y="96884"/>
                </a:cubicBezTo>
                <a:cubicBezTo>
                  <a:pt x="919237" y="86126"/>
                  <a:pt x="935185" y="71792"/>
                  <a:pt x="926409" y="64611"/>
                </a:cubicBezTo>
                <a:cubicBezTo>
                  <a:pt x="837979" y="-7741"/>
                  <a:pt x="817491" y="-8728"/>
                  <a:pt x="732771" y="10823"/>
                </a:cubicBezTo>
                <a:cubicBezTo>
                  <a:pt x="672497" y="24733"/>
                  <a:pt x="531190" y="74430"/>
                  <a:pt x="496103" y="86126"/>
                </a:cubicBezTo>
                <a:cubicBezTo>
                  <a:pt x="390995" y="121162"/>
                  <a:pt x="444964" y="101431"/>
                  <a:pt x="302465" y="161430"/>
                </a:cubicBezTo>
                <a:cubicBezTo>
                  <a:pt x="302461" y="161432"/>
                  <a:pt x="151861" y="225975"/>
                  <a:pt x="151858" y="225976"/>
                </a:cubicBezTo>
                <a:lnTo>
                  <a:pt x="108828" y="236733"/>
                </a:lnTo>
                <a:cubicBezTo>
                  <a:pt x="94484" y="254663"/>
                  <a:pt x="80917" y="273242"/>
                  <a:pt x="65797" y="290522"/>
                </a:cubicBezTo>
                <a:cubicBezTo>
                  <a:pt x="55779" y="301971"/>
                  <a:pt x="41963" y="310137"/>
                  <a:pt x="33524" y="322795"/>
                </a:cubicBezTo>
                <a:cubicBezTo>
                  <a:pt x="20181" y="342810"/>
                  <a:pt x="12009" y="365825"/>
                  <a:pt x="1251" y="387340"/>
                </a:cubicBezTo>
                <a:cubicBezTo>
                  <a:pt x="4837" y="419613"/>
                  <a:pt x="-9123" y="459505"/>
                  <a:pt x="12009" y="484159"/>
                </a:cubicBezTo>
                <a:cubicBezTo>
                  <a:pt x="24576" y="498821"/>
                  <a:pt x="51364" y="475473"/>
                  <a:pt x="65797" y="462644"/>
                </a:cubicBezTo>
                <a:cubicBezTo>
                  <a:pt x="85124" y="445465"/>
                  <a:pt x="90543" y="416383"/>
                  <a:pt x="108828" y="398098"/>
                </a:cubicBezTo>
                <a:cubicBezTo>
                  <a:pt x="119586" y="387340"/>
                  <a:pt x="129652" y="375843"/>
                  <a:pt x="141101" y="365825"/>
                </a:cubicBezTo>
                <a:cubicBezTo>
                  <a:pt x="184115" y="328188"/>
                  <a:pt x="190624" y="322300"/>
                  <a:pt x="237920" y="301279"/>
                </a:cubicBezTo>
                <a:cubicBezTo>
                  <a:pt x="255566" y="293436"/>
                  <a:pt x="272974" y="284448"/>
                  <a:pt x="291708" y="279764"/>
                </a:cubicBezTo>
                <a:cubicBezTo>
                  <a:pt x="316307" y="273614"/>
                  <a:pt x="341910" y="272592"/>
                  <a:pt x="367011" y="269006"/>
                </a:cubicBezTo>
                <a:cubicBezTo>
                  <a:pt x="402289" y="316044"/>
                  <a:pt x="431303" y="327301"/>
                  <a:pt x="356254" y="387340"/>
                </a:cubicBezTo>
                <a:cubicBezTo>
                  <a:pt x="339222" y="400966"/>
                  <a:pt x="313168" y="394196"/>
                  <a:pt x="291708" y="398098"/>
                </a:cubicBezTo>
                <a:cubicBezTo>
                  <a:pt x="273719" y="401369"/>
                  <a:pt x="255433" y="403602"/>
                  <a:pt x="237920" y="408856"/>
                </a:cubicBezTo>
                <a:cubicBezTo>
                  <a:pt x="219424" y="414405"/>
                  <a:pt x="202212" y="423591"/>
                  <a:pt x="184131" y="430371"/>
                </a:cubicBezTo>
                <a:cubicBezTo>
                  <a:pt x="173513" y="434353"/>
                  <a:pt x="161771" y="435622"/>
                  <a:pt x="151858" y="441129"/>
                </a:cubicBezTo>
                <a:cubicBezTo>
                  <a:pt x="40887" y="502780"/>
                  <a:pt x="128066" y="470574"/>
                  <a:pt x="55040" y="494917"/>
                </a:cubicBezTo>
                <a:cubicBezTo>
                  <a:pt x="42283" y="520431"/>
                  <a:pt x="5706" y="572489"/>
                  <a:pt x="44282" y="602493"/>
                </a:cubicBezTo>
                <a:cubicBezTo>
                  <a:pt x="67102" y="620242"/>
                  <a:pt x="101656" y="609665"/>
                  <a:pt x="130343" y="613251"/>
                </a:cubicBezTo>
                <a:cubicBezTo>
                  <a:pt x="151858" y="606079"/>
                  <a:pt x="174165" y="600947"/>
                  <a:pt x="194889" y="591736"/>
                </a:cubicBezTo>
                <a:cubicBezTo>
                  <a:pt x="208570" y="585655"/>
                  <a:pt x="263288" y="542780"/>
                  <a:pt x="270193" y="537947"/>
                </a:cubicBezTo>
                <a:cubicBezTo>
                  <a:pt x="291377" y="523119"/>
                  <a:pt x="314052" y="510432"/>
                  <a:pt x="334738" y="494917"/>
                </a:cubicBezTo>
                <a:cubicBezTo>
                  <a:pt x="400449" y="445634"/>
                  <a:pt x="295235" y="503913"/>
                  <a:pt x="399284" y="451886"/>
                </a:cubicBezTo>
                <a:cubicBezTo>
                  <a:pt x="406456" y="466230"/>
                  <a:pt x="425871" y="479703"/>
                  <a:pt x="420800" y="494917"/>
                </a:cubicBezTo>
                <a:cubicBezTo>
                  <a:pt x="414825" y="512843"/>
                  <a:pt x="346971" y="521947"/>
                  <a:pt x="334738" y="527190"/>
                </a:cubicBezTo>
                <a:cubicBezTo>
                  <a:pt x="279305" y="550947"/>
                  <a:pt x="239975" y="570289"/>
                  <a:pt x="194889" y="602493"/>
                </a:cubicBezTo>
                <a:cubicBezTo>
                  <a:pt x="180299" y="612914"/>
                  <a:pt x="165471" y="623098"/>
                  <a:pt x="151858" y="634766"/>
                </a:cubicBezTo>
                <a:cubicBezTo>
                  <a:pt x="140307" y="644667"/>
                  <a:pt x="130343" y="656281"/>
                  <a:pt x="119585" y="667039"/>
                </a:cubicBezTo>
                <a:cubicBezTo>
                  <a:pt x="115999" y="684968"/>
                  <a:pt x="104393" y="703089"/>
                  <a:pt x="108828" y="720827"/>
                </a:cubicBezTo>
                <a:cubicBezTo>
                  <a:pt x="124470" y="783394"/>
                  <a:pt x="199305" y="738549"/>
                  <a:pt x="227162" y="731585"/>
                </a:cubicBezTo>
                <a:cubicBezTo>
                  <a:pt x="263021" y="713656"/>
                  <a:pt x="306389" y="706146"/>
                  <a:pt x="334738" y="677797"/>
                </a:cubicBezTo>
                <a:cubicBezTo>
                  <a:pt x="359839" y="652696"/>
                  <a:pt x="391778" y="632933"/>
                  <a:pt x="410042" y="602493"/>
                </a:cubicBezTo>
                <a:cubicBezTo>
                  <a:pt x="420800" y="584564"/>
                  <a:pt x="429478" y="565210"/>
                  <a:pt x="442315" y="548705"/>
                </a:cubicBezTo>
                <a:cubicBezTo>
                  <a:pt x="454769" y="532693"/>
                  <a:pt x="469333" y="518128"/>
                  <a:pt x="485345" y="505675"/>
                </a:cubicBezTo>
                <a:cubicBezTo>
                  <a:pt x="501850" y="492838"/>
                  <a:pt x="458451" y="464437"/>
                  <a:pt x="560649" y="451886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71539" y="3151991"/>
            <a:ext cx="1280160" cy="2162287"/>
          </a:xfrm>
          <a:custGeom>
            <a:avLst/>
            <a:gdLst>
              <a:gd name="connsiteX0" fmla="*/ 699247 w 1280160"/>
              <a:gd name="connsiteY0" fmla="*/ 193637 h 2162287"/>
              <a:gd name="connsiteX1" fmla="*/ 666974 w 1280160"/>
              <a:gd name="connsiteY1" fmla="*/ 376517 h 2162287"/>
              <a:gd name="connsiteX2" fmla="*/ 710005 w 1280160"/>
              <a:gd name="connsiteY2" fmla="*/ 849854 h 2162287"/>
              <a:gd name="connsiteX3" fmla="*/ 720762 w 1280160"/>
              <a:gd name="connsiteY3" fmla="*/ 882127 h 2162287"/>
              <a:gd name="connsiteX4" fmla="*/ 785308 w 1280160"/>
              <a:gd name="connsiteY4" fmla="*/ 978945 h 2162287"/>
              <a:gd name="connsiteX5" fmla="*/ 871369 w 1280160"/>
              <a:gd name="connsiteY5" fmla="*/ 1108037 h 2162287"/>
              <a:gd name="connsiteX6" fmla="*/ 925157 w 1280160"/>
              <a:gd name="connsiteY6" fmla="*/ 1161825 h 2162287"/>
              <a:gd name="connsiteX7" fmla="*/ 1011219 w 1280160"/>
              <a:gd name="connsiteY7" fmla="*/ 1290917 h 2162287"/>
              <a:gd name="connsiteX8" fmla="*/ 1054249 w 1280160"/>
              <a:gd name="connsiteY8" fmla="*/ 1323190 h 2162287"/>
              <a:gd name="connsiteX9" fmla="*/ 1118795 w 1280160"/>
              <a:gd name="connsiteY9" fmla="*/ 1398494 h 2162287"/>
              <a:gd name="connsiteX10" fmla="*/ 1258645 w 1280160"/>
              <a:gd name="connsiteY10" fmla="*/ 1656677 h 2162287"/>
              <a:gd name="connsiteX11" fmla="*/ 1280160 w 1280160"/>
              <a:gd name="connsiteY11" fmla="*/ 1753496 h 2162287"/>
              <a:gd name="connsiteX12" fmla="*/ 1247887 w 1280160"/>
              <a:gd name="connsiteY12" fmla="*/ 2000922 h 2162287"/>
              <a:gd name="connsiteX13" fmla="*/ 1194099 w 1280160"/>
              <a:gd name="connsiteY13" fmla="*/ 2054710 h 2162287"/>
              <a:gd name="connsiteX14" fmla="*/ 1129553 w 1280160"/>
              <a:gd name="connsiteY14" fmla="*/ 2108498 h 2162287"/>
              <a:gd name="connsiteX15" fmla="*/ 1043492 w 1280160"/>
              <a:gd name="connsiteY15" fmla="*/ 2151529 h 2162287"/>
              <a:gd name="connsiteX16" fmla="*/ 903642 w 1280160"/>
              <a:gd name="connsiteY16" fmla="*/ 2162287 h 2162287"/>
              <a:gd name="connsiteX17" fmla="*/ 731520 w 1280160"/>
              <a:gd name="connsiteY17" fmla="*/ 2140771 h 2162287"/>
              <a:gd name="connsiteX18" fmla="*/ 580913 w 1280160"/>
              <a:gd name="connsiteY18" fmla="*/ 2065468 h 2162287"/>
              <a:gd name="connsiteX19" fmla="*/ 311972 w 1280160"/>
              <a:gd name="connsiteY19" fmla="*/ 1839557 h 2162287"/>
              <a:gd name="connsiteX20" fmla="*/ 258183 w 1280160"/>
              <a:gd name="connsiteY20" fmla="*/ 1764254 h 2162287"/>
              <a:gd name="connsiteX21" fmla="*/ 215153 w 1280160"/>
              <a:gd name="connsiteY21" fmla="*/ 1667435 h 2162287"/>
              <a:gd name="connsiteX22" fmla="*/ 96819 w 1280160"/>
              <a:gd name="connsiteY22" fmla="*/ 1269402 h 2162287"/>
              <a:gd name="connsiteX23" fmla="*/ 0 w 1280160"/>
              <a:gd name="connsiteY23" fmla="*/ 742277 h 2162287"/>
              <a:gd name="connsiteX24" fmla="*/ 43030 w 1280160"/>
              <a:gd name="connsiteY24" fmla="*/ 344244 h 2162287"/>
              <a:gd name="connsiteX25" fmla="*/ 182880 w 1280160"/>
              <a:gd name="connsiteY25" fmla="*/ 118334 h 2162287"/>
              <a:gd name="connsiteX26" fmla="*/ 247426 w 1280160"/>
              <a:gd name="connsiteY26" fmla="*/ 53788 h 2162287"/>
              <a:gd name="connsiteX27" fmla="*/ 365760 w 1280160"/>
              <a:gd name="connsiteY27" fmla="*/ 10757 h 2162287"/>
              <a:gd name="connsiteX28" fmla="*/ 441063 w 1280160"/>
              <a:gd name="connsiteY28" fmla="*/ 0 h 2162287"/>
              <a:gd name="connsiteX29" fmla="*/ 710005 w 1280160"/>
              <a:gd name="connsiteY29" fmla="*/ 10757 h 2162287"/>
              <a:gd name="connsiteX30" fmla="*/ 774550 w 1280160"/>
              <a:gd name="connsiteY30" fmla="*/ 32273 h 2162287"/>
              <a:gd name="connsiteX31" fmla="*/ 753035 w 1280160"/>
              <a:gd name="connsiteY31" fmla="*/ 172122 h 2162287"/>
              <a:gd name="connsiteX32" fmla="*/ 731520 w 1280160"/>
              <a:gd name="connsiteY32" fmla="*/ 204395 h 2162287"/>
              <a:gd name="connsiteX33" fmla="*/ 699247 w 1280160"/>
              <a:gd name="connsiteY33" fmla="*/ 247425 h 216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80160" h="2162287">
                <a:moveTo>
                  <a:pt x="699247" y="193637"/>
                </a:moveTo>
                <a:cubicBezTo>
                  <a:pt x="688489" y="254597"/>
                  <a:pt x="665099" y="314643"/>
                  <a:pt x="666974" y="376517"/>
                </a:cubicBezTo>
                <a:cubicBezTo>
                  <a:pt x="677933" y="738158"/>
                  <a:pt x="646940" y="629124"/>
                  <a:pt x="710005" y="849854"/>
                </a:cubicBezTo>
                <a:cubicBezTo>
                  <a:pt x="713120" y="860757"/>
                  <a:pt x="716295" y="871704"/>
                  <a:pt x="720762" y="882127"/>
                </a:cubicBezTo>
                <a:cubicBezTo>
                  <a:pt x="748731" y="947389"/>
                  <a:pt x="737721" y="910208"/>
                  <a:pt x="785308" y="978945"/>
                </a:cubicBezTo>
                <a:cubicBezTo>
                  <a:pt x="814737" y="1021453"/>
                  <a:pt x="836745" y="1069085"/>
                  <a:pt x="871369" y="1108037"/>
                </a:cubicBezTo>
                <a:cubicBezTo>
                  <a:pt x="888215" y="1126988"/>
                  <a:pt x="909755" y="1141683"/>
                  <a:pt x="925157" y="1161825"/>
                </a:cubicBezTo>
                <a:cubicBezTo>
                  <a:pt x="956572" y="1202906"/>
                  <a:pt x="969846" y="1259887"/>
                  <a:pt x="1011219" y="1290917"/>
                </a:cubicBezTo>
                <a:cubicBezTo>
                  <a:pt x="1025562" y="1301675"/>
                  <a:pt x="1041571" y="1310512"/>
                  <a:pt x="1054249" y="1323190"/>
                </a:cubicBezTo>
                <a:cubicBezTo>
                  <a:pt x="1077626" y="1346567"/>
                  <a:pt x="1099184" y="1371879"/>
                  <a:pt x="1118795" y="1398494"/>
                </a:cubicBezTo>
                <a:cubicBezTo>
                  <a:pt x="1191129" y="1496661"/>
                  <a:pt x="1220647" y="1542685"/>
                  <a:pt x="1258645" y="1656677"/>
                </a:cubicBezTo>
                <a:cubicBezTo>
                  <a:pt x="1269100" y="1688041"/>
                  <a:pt x="1272988" y="1721223"/>
                  <a:pt x="1280160" y="1753496"/>
                </a:cubicBezTo>
                <a:cubicBezTo>
                  <a:pt x="1278249" y="1785980"/>
                  <a:pt x="1284932" y="1942708"/>
                  <a:pt x="1247887" y="2000922"/>
                </a:cubicBezTo>
                <a:cubicBezTo>
                  <a:pt x="1234274" y="2022314"/>
                  <a:pt x="1212861" y="2037654"/>
                  <a:pt x="1194099" y="2054710"/>
                </a:cubicBezTo>
                <a:cubicBezTo>
                  <a:pt x="1173376" y="2073549"/>
                  <a:pt x="1153112" y="2093353"/>
                  <a:pt x="1129553" y="2108498"/>
                </a:cubicBezTo>
                <a:cubicBezTo>
                  <a:pt x="1102574" y="2125842"/>
                  <a:pt x="1074693" y="2144100"/>
                  <a:pt x="1043492" y="2151529"/>
                </a:cubicBezTo>
                <a:cubicBezTo>
                  <a:pt x="998009" y="2162358"/>
                  <a:pt x="950259" y="2158701"/>
                  <a:pt x="903642" y="2162287"/>
                </a:cubicBezTo>
                <a:cubicBezTo>
                  <a:pt x="846268" y="2155115"/>
                  <a:pt x="786902" y="2157386"/>
                  <a:pt x="731520" y="2140771"/>
                </a:cubicBezTo>
                <a:cubicBezTo>
                  <a:pt x="677759" y="2124643"/>
                  <a:pt x="627839" y="2096263"/>
                  <a:pt x="580913" y="2065468"/>
                </a:cubicBezTo>
                <a:cubicBezTo>
                  <a:pt x="512152" y="2020343"/>
                  <a:pt x="378719" y="1917429"/>
                  <a:pt x="311972" y="1839557"/>
                </a:cubicBezTo>
                <a:cubicBezTo>
                  <a:pt x="291897" y="1816136"/>
                  <a:pt x="273306" y="1791139"/>
                  <a:pt x="258183" y="1764254"/>
                </a:cubicBezTo>
                <a:cubicBezTo>
                  <a:pt x="240868" y="1733473"/>
                  <a:pt x="227148" y="1700652"/>
                  <a:pt x="215153" y="1667435"/>
                </a:cubicBezTo>
                <a:cubicBezTo>
                  <a:pt x="87735" y="1314583"/>
                  <a:pt x="145169" y="1486979"/>
                  <a:pt x="96819" y="1269402"/>
                </a:cubicBezTo>
                <a:cubicBezTo>
                  <a:pt x="9189" y="875065"/>
                  <a:pt x="48458" y="1113785"/>
                  <a:pt x="0" y="742277"/>
                </a:cubicBezTo>
                <a:cubicBezTo>
                  <a:pt x="14343" y="609599"/>
                  <a:pt x="12464" y="474147"/>
                  <a:pt x="43030" y="344244"/>
                </a:cubicBezTo>
                <a:cubicBezTo>
                  <a:pt x="50152" y="313976"/>
                  <a:pt x="145763" y="162200"/>
                  <a:pt x="182880" y="118334"/>
                </a:cubicBezTo>
                <a:cubicBezTo>
                  <a:pt x="202534" y="95106"/>
                  <a:pt x="223084" y="72044"/>
                  <a:pt x="247426" y="53788"/>
                </a:cubicBezTo>
                <a:cubicBezTo>
                  <a:pt x="287836" y="23480"/>
                  <a:pt x="319161" y="18523"/>
                  <a:pt x="365760" y="10757"/>
                </a:cubicBezTo>
                <a:cubicBezTo>
                  <a:pt x="390771" y="6589"/>
                  <a:pt x="415962" y="3586"/>
                  <a:pt x="441063" y="0"/>
                </a:cubicBezTo>
                <a:cubicBezTo>
                  <a:pt x="530710" y="3586"/>
                  <a:pt x="620703" y="2115"/>
                  <a:pt x="710005" y="10757"/>
                </a:cubicBezTo>
                <a:cubicBezTo>
                  <a:pt x="732578" y="12942"/>
                  <a:pt x="765827" y="11339"/>
                  <a:pt x="774550" y="32273"/>
                </a:cubicBezTo>
                <a:cubicBezTo>
                  <a:pt x="780161" y="45739"/>
                  <a:pt x="769684" y="138824"/>
                  <a:pt x="753035" y="172122"/>
                </a:cubicBezTo>
                <a:cubicBezTo>
                  <a:pt x="747253" y="183686"/>
                  <a:pt x="739035" y="193874"/>
                  <a:pt x="731520" y="204395"/>
                </a:cubicBezTo>
                <a:cubicBezTo>
                  <a:pt x="721099" y="218985"/>
                  <a:pt x="699247" y="247425"/>
                  <a:pt x="699247" y="24742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964482" y="2936838"/>
            <a:ext cx="413419" cy="828338"/>
          </a:xfrm>
          <a:custGeom>
            <a:avLst/>
            <a:gdLst>
              <a:gd name="connsiteX0" fmla="*/ 58417 w 413419"/>
              <a:gd name="connsiteY0" fmla="*/ 107576 h 828338"/>
              <a:gd name="connsiteX1" fmla="*/ 36902 w 413419"/>
              <a:gd name="connsiteY1" fmla="*/ 172122 h 828338"/>
              <a:gd name="connsiteX2" fmla="*/ 15386 w 413419"/>
              <a:gd name="connsiteY2" fmla="*/ 268941 h 828338"/>
              <a:gd name="connsiteX3" fmla="*/ 26144 w 413419"/>
              <a:gd name="connsiteY3" fmla="*/ 688489 h 828338"/>
              <a:gd name="connsiteX4" fmla="*/ 58417 w 413419"/>
              <a:gd name="connsiteY4" fmla="*/ 785308 h 828338"/>
              <a:gd name="connsiteX5" fmla="*/ 90690 w 413419"/>
              <a:gd name="connsiteY5" fmla="*/ 817581 h 828338"/>
              <a:gd name="connsiteX6" fmla="*/ 133720 w 413419"/>
              <a:gd name="connsiteY6" fmla="*/ 828338 h 828338"/>
              <a:gd name="connsiteX7" fmla="*/ 252054 w 413419"/>
              <a:gd name="connsiteY7" fmla="*/ 806823 h 828338"/>
              <a:gd name="connsiteX8" fmla="*/ 305843 w 413419"/>
              <a:gd name="connsiteY8" fmla="*/ 731520 h 828338"/>
              <a:gd name="connsiteX9" fmla="*/ 359631 w 413419"/>
              <a:gd name="connsiteY9" fmla="*/ 623943 h 828338"/>
              <a:gd name="connsiteX10" fmla="*/ 370389 w 413419"/>
              <a:gd name="connsiteY10" fmla="*/ 559397 h 828338"/>
              <a:gd name="connsiteX11" fmla="*/ 391904 w 413419"/>
              <a:gd name="connsiteY11" fmla="*/ 505609 h 828338"/>
              <a:gd name="connsiteX12" fmla="*/ 402662 w 413419"/>
              <a:gd name="connsiteY12" fmla="*/ 462578 h 828338"/>
              <a:gd name="connsiteX13" fmla="*/ 413419 w 413419"/>
              <a:gd name="connsiteY13" fmla="*/ 344244 h 828338"/>
              <a:gd name="connsiteX14" fmla="*/ 381146 w 413419"/>
              <a:gd name="connsiteY14" fmla="*/ 129091 h 828338"/>
              <a:gd name="connsiteX15" fmla="*/ 316600 w 413419"/>
              <a:gd name="connsiteY15" fmla="*/ 43030 h 828338"/>
              <a:gd name="connsiteX16" fmla="*/ 273570 w 413419"/>
              <a:gd name="connsiteY16" fmla="*/ 10757 h 828338"/>
              <a:gd name="connsiteX17" fmla="*/ 241297 w 413419"/>
              <a:gd name="connsiteY17" fmla="*/ 0 h 828338"/>
              <a:gd name="connsiteX18" fmla="*/ 112205 w 413419"/>
              <a:gd name="connsiteY18" fmla="*/ 64546 h 828338"/>
              <a:gd name="connsiteX19" fmla="*/ 58417 w 413419"/>
              <a:gd name="connsiteY19" fmla="*/ 107576 h 82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3419" h="828338">
                <a:moveTo>
                  <a:pt x="58417" y="107576"/>
                </a:moveTo>
                <a:cubicBezTo>
                  <a:pt x="45867" y="125505"/>
                  <a:pt x="42402" y="150120"/>
                  <a:pt x="36902" y="172122"/>
                </a:cubicBezTo>
                <a:cubicBezTo>
                  <a:pt x="-960" y="323571"/>
                  <a:pt x="46163" y="176612"/>
                  <a:pt x="15386" y="268941"/>
                </a:cubicBezTo>
                <a:cubicBezTo>
                  <a:pt x="-10664" y="451298"/>
                  <a:pt x="-1333" y="349604"/>
                  <a:pt x="26144" y="688489"/>
                </a:cubicBezTo>
                <a:cubicBezTo>
                  <a:pt x="28864" y="722032"/>
                  <a:pt x="38534" y="757471"/>
                  <a:pt x="58417" y="785308"/>
                </a:cubicBezTo>
                <a:cubicBezTo>
                  <a:pt x="67260" y="797688"/>
                  <a:pt x="77481" y="810033"/>
                  <a:pt x="90690" y="817581"/>
                </a:cubicBezTo>
                <a:cubicBezTo>
                  <a:pt x="103527" y="824916"/>
                  <a:pt x="119377" y="824752"/>
                  <a:pt x="133720" y="828338"/>
                </a:cubicBezTo>
                <a:cubicBezTo>
                  <a:pt x="173165" y="821166"/>
                  <a:pt x="214298" y="820307"/>
                  <a:pt x="252054" y="806823"/>
                </a:cubicBezTo>
                <a:cubicBezTo>
                  <a:pt x="279958" y="796857"/>
                  <a:pt x="294081" y="752691"/>
                  <a:pt x="305843" y="731520"/>
                </a:cubicBezTo>
                <a:cubicBezTo>
                  <a:pt x="356088" y="641081"/>
                  <a:pt x="322929" y="715700"/>
                  <a:pt x="359631" y="623943"/>
                </a:cubicBezTo>
                <a:cubicBezTo>
                  <a:pt x="363217" y="602428"/>
                  <a:pt x="364650" y="580441"/>
                  <a:pt x="370389" y="559397"/>
                </a:cubicBezTo>
                <a:cubicBezTo>
                  <a:pt x="375470" y="540767"/>
                  <a:pt x="385797" y="523929"/>
                  <a:pt x="391904" y="505609"/>
                </a:cubicBezTo>
                <a:cubicBezTo>
                  <a:pt x="396579" y="491583"/>
                  <a:pt x="399076" y="476922"/>
                  <a:pt x="402662" y="462578"/>
                </a:cubicBezTo>
                <a:cubicBezTo>
                  <a:pt x="406248" y="423133"/>
                  <a:pt x="413419" y="383851"/>
                  <a:pt x="413419" y="344244"/>
                </a:cubicBezTo>
                <a:cubicBezTo>
                  <a:pt x="413419" y="261150"/>
                  <a:pt x="413003" y="200769"/>
                  <a:pt x="381146" y="129091"/>
                </a:cubicBezTo>
                <a:cubicBezTo>
                  <a:pt x="373200" y="111213"/>
                  <a:pt x="320992" y="47422"/>
                  <a:pt x="316600" y="43030"/>
                </a:cubicBezTo>
                <a:cubicBezTo>
                  <a:pt x="303922" y="30352"/>
                  <a:pt x="289137" y="19652"/>
                  <a:pt x="273570" y="10757"/>
                </a:cubicBezTo>
                <a:cubicBezTo>
                  <a:pt x="263725" y="5131"/>
                  <a:pt x="252055" y="3586"/>
                  <a:pt x="241297" y="0"/>
                </a:cubicBezTo>
                <a:cubicBezTo>
                  <a:pt x="139507" y="22620"/>
                  <a:pt x="157518" y="-3423"/>
                  <a:pt x="112205" y="64546"/>
                </a:cubicBezTo>
                <a:cubicBezTo>
                  <a:pt x="107757" y="71218"/>
                  <a:pt x="70967" y="89647"/>
                  <a:pt x="58417" y="107576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044413" y="3044414"/>
            <a:ext cx="290458" cy="710005"/>
          </a:xfrm>
          <a:custGeom>
            <a:avLst/>
            <a:gdLst>
              <a:gd name="connsiteX0" fmla="*/ 129093 w 290458"/>
              <a:gd name="connsiteY0" fmla="*/ 43031 h 710005"/>
              <a:gd name="connsiteX1" fmla="*/ 182881 w 290458"/>
              <a:gd name="connsiteY1" fmla="*/ 107577 h 710005"/>
              <a:gd name="connsiteX2" fmla="*/ 215154 w 290458"/>
              <a:gd name="connsiteY2" fmla="*/ 118334 h 710005"/>
              <a:gd name="connsiteX3" fmla="*/ 268942 w 290458"/>
              <a:gd name="connsiteY3" fmla="*/ 172122 h 710005"/>
              <a:gd name="connsiteX4" fmla="*/ 258185 w 290458"/>
              <a:gd name="connsiteY4" fmla="*/ 236668 h 710005"/>
              <a:gd name="connsiteX5" fmla="*/ 236669 w 290458"/>
              <a:gd name="connsiteY5" fmla="*/ 268941 h 710005"/>
              <a:gd name="connsiteX6" fmla="*/ 204396 w 290458"/>
              <a:gd name="connsiteY6" fmla="*/ 279699 h 710005"/>
              <a:gd name="connsiteX7" fmla="*/ 129093 w 290458"/>
              <a:gd name="connsiteY7" fmla="*/ 290457 h 710005"/>
              <a:gd name="connsiteX8" fmla="*/ 118335 w 290458"/>
              <a:gd name="connsiteY8" fmla="*/ 322730 h 710005"/>
              <a:gd name="connsiteX9" fmla="*/ 129093 w 290458"/>
              <a:gd name="connsiteY9" fmla="*/ 376518 h 710005"/>
              <a:gd name="connsiteX10" fmla="*/ 161366 w 290458"/>
              <a:gd name="connsiteY10" fmla="*/ 408791 h 710005"/>
              <a:gd name="connsiteX11" fmla="*/ 258185 w 290458"/>
              <a:gd name="connsiteY11" fmla="*/ 441064 h 710005"/>
              <a:gd name="connsiteX12" fmla="*/ 290458 w 290458"/>
              <a:gd name="connsiteY12" fmla="*/ 494852 h 710005"/>
              <a:gd name="connsiteX13" fmla="*/ 258185 w 290458"/>
              <a:gd name="connsiteY13" fmla="*/ 505610 h 710005"/>
              <a:gd name="connsiteX14" fmla="*/ 182881 w 290458"/>
              <a:gd name="connsiteY14" fmla="*/ 527125 h 710005"/>
              <a:gd name="connsiteX15" fmla="*/ 172123 w 290458"/>
              <a:gd name="connsiteY15" fmla="*/ 613186 h 710005"/>
              <a:gd name="connsiteX16" fmla="*/ 150608 w 290458"/>
              <a:gd name="connsiteY16" fmla="*/ 710005 h 710005"/>
              <a:gd name="connsiteX17" fmla="*/ 32274 w 290458"/>
              <a:gd name="connsiteY17" fmla="*/ 688490 h 710005"/>
              <a:gd name="connsiteX18" fmla="*/ 21516 w 290458"/>
              <a:gd name="connsiteY18" fmla="*/ 656217 h 710005"/>
              <a:gd name="connsiteX19" fmla="*/ 43032 w 290458"/>
              <a:gd name="connsiteY19" fmla="*/ 602428 h 710005"/>
              <a:gd name="connsiteX20" fmla="*/ 107578 w 290458"/>
              <a:gd name="connsiteY20" fmla="*/ 516367 h 710005"/>
              <a:gd name="connsiteX21" fmla="*/ 96820 w 290458"/>
              <a:gd name="connsiteY21" fmla="*/ 441064 h 710005"/>
              <a:gd name="connsiteX22" fmla="*/ 43032 w 290458"/>
              <a:gd name="connsiteY22" fmla="*/ 419548 h 710005"/>
              <a:gd name="connsiteX23" fmla="*/ 10759 w 290458"/>
              <a:gd name="connsiteY23" fmla="*/ 387275 h 710005"/>
              <a:gd name="connsiteX24" fmla="*/ 1 w 290458"/>
              <a:gd name="connsiteY24" fmla="*/ 344245 h 710005"/>
              <a:gd name="connsiteX25" fmla="*/ 10759 w 290458"/>
              <a:gd name="connsiteY25" fmla="*/ 247426 h 710005"/>
              <a:gd name="connsiteX26" fmla="*/ 43032 w 290458"/>
              <a:gd name="connsiteY26" fmla="*/ 225911 h 710005"/>
              <a:gd name="connsiteX27" fmla="*/ 107578 w 290458"/>
              <a:gd name="connsiteY27" fmla="*/ 182880 h 710005"/>
              <a:gd name="connsiteX28" fmla="*/ 64547 w 290458"/>
              <a:gd name="connsiteY28" fmla="*/ 86061 h 710005"/>
              <a:gd name="connsiteX29" fmla="*/ 32274 w 290458"/>
              <a:gd name="connsiteY29" fmla="*/ 43031 h 710005"/>
              <a:gd name="connsiteX30" fmla="*/ 53789 w 290458"/>
              <a:gd name="connsiteY30" fmla="*/ 0 h 710005"/>
              <a:gd name="connsiteX31" fmla="*/ 129093 w 290458"/>
              <a:gd name="connsiteY31" fmla="*/ 43031 h 7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0458" h="710005">
                <a:moveTo>
                  <a:pt x="129093" y="43031"/>
                </a:moveTo>
                <a:cubicBezTo>
                  <a:pt x="147022" y="64546"/>
                  <a:pt x="161804" y="89135"/>
                  <a:pt x="182881" y="107577"/>
                </a:cubicBezTo>
                <a:cubicBezTo>
                  <a:pt x="191415" y="115044"/>
                  <a:pt x="206082" y="111530"/>
                  <a:pt x="215154" y="118334"/>
                </a:cubicBezTo>
                <a:cubicBezTo>
                  <a:pt x="235439" y="133547"/>
                  <a:pt x="268942" y="172122"/>
                  <a:pt x="268942" y="172122"/>
                </a:cubicBezTo>
                <a:cubicBezTo>
                  <a:pt x="265356" y="193637"/>
                  <a:pt x="265083" y="215975"/>
                  <a:pt x="258185" y="236668"/>
                </a:cubicBezTo>
                <a:cubicBezTo>
                  <a:pt x="254096" y="248934"/>
                  <a:pt x="246765" y="260864"/>
                  <a:pt x="236669" y="268941"/>
                </a:cubicBezTo>
                <a:cubicBezTo>
                  <a:pt x="227814" y="276025"/>
                  <a:pt x="215515" y="277475"/>
                  <a:pt x="204396" y="279699"/>
                </a:cubicBezTo>
                <a:cubicBezTo>
                  <a:pt x="179533" y="284672"/>
                  <a:pt x="154194" y="286871"/>
                  <a:pt x="129093" y="290457"/>
                </a:cubicBezTo>
                <a:cubicBezTo>
                  <a:pt x="125507" y="301215"/>
                  <a:pt x="118335" y="311390"/>
                  <a:pt x="118335" y="322730"/>
                </a:cubicBezTo>
                <a:cubicBezTo>
                  <a:pt x="118335" y="341014"/>
                  <a:pt x="120916" y="360164"/>
                  <a:pt x="129093" y="376518"/>
                </a:cubicBezTo>
                <a:cubicBezTo>
                  <a:pt x="135897" y="390125"/>
                  <a:pt x="148986" y="399948"/>
                  <a:pt x="161366" y="408791"/>
                </a:cubicBezTo>
                <a:cubicBezTo>
                  <a:pt x="196007" y="433534"/>
                  <a:pt x="216884" y="432804"/>
                  <a:pt x="258185" y="441064"/>
                </a:cubicBezTo>
                <a:cubicBezTo>
                  <a:pt x="268943" y="458993"/>
                  <a:pt x="290458" y="473943"/>
                  <a:pt x="290458" y="494852"/>
                </a:cubicBezTo>
                <a:cubicBezTo>
                  <a:pt x="290458" y="506192"/>
                  <a:pt x="269088" y="502495"/>
                  <a:pt x="258185" y="505610"/>
                </a:cubicBezTo>
                <a:cubicBezTo>
                  <a:pt x="163629" y="532625"/>
                  <a:pt x="260261" y="501331"/>
                  <a:pt x="182881" y="527125"/>
                </a:cubicBezTo>
                <a:cubicBezTo>
                  <a:pt x="111811" y="704802"/>
                  <a:pt x="181887" y="496026"/>
                  <a:pt x="172123" y="613186"/>
                </a:cubicBezTo>
                <a:cubicBezTo>
                  <a:pt x="169377" y="646132"/>
                  <a:pt x="157780" y="677732"/>
                  <a:pt x="150608" y="710005"/>
                </a:cubicBezTo>
                <a:cubicBezTo>
                  <a:pt x="111163" y="702833"/>
                  <a:pt x="69281" y="703910"/>
                  <a:pt x="32274" y="688490"/>
                </a:cubicBezTo>
                <a:cubicBezTo>
                  <a:pt x="21807" y="684129"/>
                  <a:pt x="20109" y="667469"/>
                  <a:pt x="21516" y="656217"/>
                </a:cubicBezTo>
                <a:cubicBezTo>
                  <a:pt x="23911" y="637055"/>
                  <a:pt x="34396" y="619700"/>
                  <a:pt x="43032" y="602428"/>
                </a:cubicBezTo>
                <a:cubicBezTo>
                  <a:pt x="69766" y="548961"/>
                  <a:pt x="70246" y="553699"/>
                  <a:pt x="107578" y="516367"/>
                </a:cubicBezTo>
                <a:cubicBezTo>
                  <a:pt x="103992" y="491266"/>
                  <a:pt x="110885" y="462161"/>
                  <a:pt x="96820" y="441064"/>
                </a:cubicBezTo>
                <a:cubicBezTo>
                  <a:pt x="86108" y="424997"/>
                  <a:pt x="59407" y="429783"/>
                  <a:pt x="43032" y="419548"/>
                </a:cubicBezTo>
                <a:cubicBezTo>
                  <a:pt x="30131" y="411485"/>
                  <a:pt x="21517" y="398033"/>
                  <a:pt x="10759" y="387275"/>
                </a:cubicBezTo>
                <a:cubicBezTo>
                  <a:pt x="7173" y="372932"/>
                  <a:pt x="1" y="359030"/>
                  <a:pt x="1" y="344245"/>
                </a:cubicBezTo>
                <a:cubicBezTo>
                  <a:pt x="1" y="311773"/>
                  <a:pt x="-338" y="277943"/>
                  <a:pt x="10759" y="247426"/>
                </a:cubicBezTo>
                <a:cubicBezTo>
                  <a:pt x="15177" y="235275"/>
                  <a:pt x="31806" y="232326"/>
                  <a:pt x="43032" y="225911"/>
                </a:cubicBezTo>
                <a:cubicBezTo>
                  <a:pt x="103817" y="191176"/>
                  <a:pt x="69230" y="221226"/>
                  <a:pt x="107578" y="182880"/>
                </a:cubicBezTo>
                <a:cubicBezTo>
                  <a:pt x="93234" y="150607"/>
                  <a:pt x="81291" y="117156"/>
                  <a:pt x="64547" y="86061"/>
                </a:cubicBezTo>
                <a:cubicBezTo>
                  <a:pt x="56047" y="70275"/>
                  <a:pt x="34498" y="60822"/>
                  <a:pt x="32274" y="43031"/>
                </a:cubicBezTo>
                <a:cubicBezTo>
                  <a:pt x="30285" y="27118"/>
                  <a:pt x="46617" y="14344"/>
                  <a:pt x="53789" y="0"/>
                </a:cubicBezTo>
                <a:lnTo>
                  <a:pt x="129093" y="43031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936774" y="4150987"/>
            <a:ext cx="559461" cy="313437"/>
          </a:xfrm>
          <a:custGeom>
            <a:avLst/>
            <a:gdLst>
              <a:gd name="connsiteX0" fmla="*/ 32337 w 559461"/>
              <a:gd name="connsiteY0" fmla="*/ 44495 h 313437"/>
              <a:gd name="connsiteX1" fmla="*/ 86125 w 559461"/>
              <a:gd name="connsiteY1" fmla="*/ 1465 h 313437"/>
              <a:gd name="connsiteX2" fmla="*/ 333551 w 559461"/>
              <a:gd name="connsiteY2" fmla="*/ 22980 h 313437"/>
              <a:gd name="connsiteX3" fmla="*/ 387339 w 559461"/>
              <a:gd name="connsiteY3" fmla="*/ 55253 h 313437"/>
              <a:gd name="connsiteX4" fmla="*/ 419612 w 559461"/>
              <a:gd name="connsiteY4" fmla="*/ 66011 h 313437"/>
              <a:gd name="connsiteX5" fmla="*/ 473400 w 559461"/>
              <a:gd name="connsiteY5" fmla="*/ 109041 h 313437"/>
              <a:gd name="connsiteX6" fmla="*/ 505673 w 559461"/>
              <a:gd name="connsiteY6" fmla="*/ 130557 h 313437"/>
              <a:gd name="connsiteX7" fmla="*/ 559461 w 559461"/>
              <a:gd name="connsiteY7" fmla="*/ 184345 h 313437"/>
              <a:gd name="connsiteX8" fmla="*/ 548704 w 559461"/>
              <a:gd name="connsiteY8" fmla="*/ 291921 h 313437"/>
              <a:gd name="connsiteX9" fmla="*/ 527188 w 559461"/>
              <a:gd name="connsiteY9" fmla="*/ 313437 h 313437"/>
              <a:gd name="connsiteX10" fmla="*/ 484158 w 559461"/>
              <a:gd name="connsiteY10" fmla="*/ 291921 h 313437"/>
              <a:gd name="connsiteX11" fmla="*/ 441127 w 559461"/>
              <a:gd name="connsiteY11" fmla="*/ 205860 h 313437"/>
              <a:gd name="connsiteX12" fmla="*/ 408854 w 559461"/>
              <a:gd name="connsiteY12" fmla="*/ 173587 h 313437"/>
              <a:gd name="connsiteX13" fmla="*/ 344308 w 559461"/>
              <a:gd name="connsiteY13" fmla="*/ 141314 h 313437"/>
              <a:gd name="connsiteX14" fmla="*/ 301278 w 559461"/>
              <a:gd name="connsiteY14" fmla="*/ 109041 h 313437"/>
              <a:gd name="connsiteX15" fmla="*/ 150671 w 559461"/>
              <a:gd name="connsiteY15" fmla="*/ 76768 h 313437"/>
              <a:gd name="connsiteX16" fmla="*/ 75367 w 559461"/>
              <a:gd name="connsiteY16" fmla="*/ 98284 h 313437"/>
              <a:gd name="connsiteX17" fmla="*/ 10821 w 559461"/>
              <a:gd name="connsiteY17" fmla="*/ 141314 h 313437"/>
              <a:gd name="connsiteX18" fmla="*/ 64 w 559461"/>
              <a:gd name="connsiteY18" fmla="*/ 87526 h 313437"/>
              <a:gd name="connsiteX19" fmla="*/ 32337 w 559461"/>
              <a:gd name="connsiteY19" fmla="*/ 44495 h 3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9461" h="313437">
                <a:moveTo>
                  <a:pt x="32337" y="44495"/>
                </a:moveTo>
                <a:cubicBezTo>
                  <a:pt x="50266" y="30152"/>
                  <a:pt x="63223" y="3101"/>
                  <a:pt x="86125" y="1465"/>
                </a:cubicBezTo>
                <a:cubicBezTo>
                  <a:pt x="168701" y="-4433"/>
                  <a:pt x="252054" y="8427"/>
                  <a:pt x="333551" y="22980"/>
                </a:cubicBezTo>
                <a:cubicBezTo>
                  <a:pt x="354134" y="26656"/>
                  <a:pt x="368637" y="45902"/>
                  <a:pt x="387339" y="55253"/>
                </a:cubicBezTo>
                <a:cubicBezTo>
                  <a:pt x="397481" y="60324"/>
                  <a:pt x="408854" y="62425"/>
                  <a:pt x="419612" y="66011"/>
                </a:cubicBezTo>
                <a:cubicBezTo>
                  <a:pt x="437541" y="80354"/>
                  <a:pt x="455031" y="95265"/>
                  <a:pt x="473400" y="109041"/>
                </a:cubicBezTo>
                <a:cubicBezTo>
                  <a:pt x="483743" y="116799"/>
                  <a:pt x="495943" y="122043"/>
                  <a:pt x="505673" y="130557"/>
                </a:cubicBezTo>
                <a:cubicBezTo>
                  <a:pt x="524755" y="147254"/>
                  <a:pt x="559461" y="184345"/>
                  <a:pt x="559461" y="184345"/>
                </a:cubicBezTo>
                <a:cubicBezTo>
                  <a:pt x="555875" y="220204"/>
                  <a:pt x="557444" y="256959"/>
                  <a:pt x="548704" y="291921"/>
                </a:cubicBezTo>
                <a:cubicBezTo>
                  <a:pt x="546244" y="301761"/>
                  <a:pt x="537331" y="313437"/>
                  <a:pt x="527188" y="313437"/>
                </a:cubicBezTo>
                <a:cubicBezTo>
                  <a:pt x="511152" y="313437"/>
                  <a:pt x="498501" y="299093"/>
                  <a:pt x="484158" y="291921"/>
                </a:cubicBezTo>
                <a:cubicBezTo>
                  <a:pt x="470921" y="252212"/>
                  <a:pt x="471612" y="246507"/>
                  <a:pt x="441127" y="205860"/>
                </a:cubicBezTo>
                <a:cubicBezTo>
                  <a:pt x="431999" y="193689"/>
                  <a:pt x="421513" y="182026"/>
                  <a:pt x="408854" y="173587"/>
                </a:cubicBezTo>
                <a:cubicBezTo>
                  <a:pt x="388839" y="160244"/>
                  <a:pt x="364935" y="153690"/>
                  <a:pt x="344308" y="141314"/>
                </a:cubicBezTo>
                <a:cubicBezTo>
                  <a:pt x="328934" y="132089"/>
                  <a:pt x="317600" y="116460"/>
                  <a:pt x="301278" y="109041"/>
                </a:cubicBezTo>
                <a:cubicBezTo>
                  <a:pt x="255592" y="88275"/>
                  <a:pt x="199370" y="83725"/>
                  <a:pt x="150671" y="76768"/>
                </a:cubicBezTo>
                <a:cubicBezTo>
                  <a:pt x="125570" y="83940"/>
                  <a:pt x="99070" y="87344"/>
                  <a:pt x="75367" y="98284"/>
                </a:cubicBezTo>
                <a:cubicBezTo>
                  <a:pt x="51889" y="109120"/>
                  <a:pt x="36419" y="144971"/>
                  <a:pt x="10821" y="141314"/>
                </a:cubicBezTo>
                <a:cubicBezTo>
                  <a:pt x="-7280" y="138728"/>
                  <a:pt x="3650" y="105455"/>
                  <a:pt x="64" y="87526"/>
                </a:cubicBezTo>
                <a:lnTo>
                  <a:pt x="32337" y="44495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936774" y="4299096"/>
            <a:ext cx="465638" cy="260873"/>
          </a:xfrm>
          <a:custGeom>
            <a:avLst/>
            <a:gdLst>
              <a:gd name="connsiteX0" fmla="*/ 32337 w 559461"/>
              <a:gd name="connsiteY0" fmla="*/ 44495 h 313437"/>
              <a:gd name="connsiteX1" fmla="*/ 86125 w 559461"/>
              <a:gd name="connsiteY1" fmla="*/ 1465 h 313437"/>
              <a:gd name="connsiteX2" fmla="*/ 333551 w 559461"/>
              <a:gd name="connsiteY2" fmla="*/ 22980 h 313437"/>
              <a:gd name="connsiteX3" fmla="*/ 387339 w 559461"/>
              <a:gd name="connsiteY3" fmla="*/ 55253 h 313437"/>
              <a:gd name="connsiteX4" fmla="*/ 419612 w 559461"/>
              <a:gd name="connsiteY4" fmla="*/ 66011 h 313437"/>
              <a:gd name="connsiteX5" fmla="*/ 473400 w 559461"/>
              <a:gd name="connsiteY5" fmla="*/ 109041 h 313437"/>
              <a:gd name="connsiteX6" fmla="*/ 505673 w 559461"/>
              <a:gd name="connsiteY6" fmla="*/ 130557 h 313437"/>
              <a:gd name="connsiteX7" fmla="*/ 559461 w 559461"/>
              <a:gd name="connsiteY7" fmla="*/ 184345 h 313437"/>
              <a:gd name="connsiteX8" fmla="*/ 548704 w 559461"/>
              <a:gd name="connsiteY8" fmla="*/ 291921 h 313437"/>
              <a:gd name="connsiteX9" fmla="*/ 527188 w 559461"/>
              <a:gd name="connsiteY9" fmla="*/ 313437 h 313437"/>
              <a:gd name="connsiteX10" fmla="*/ 484158 w 559461"/>
              <a:gd name="connsiteY10" fmla="*/ 291921 h 313437"/>
              <a:gd name="connsiteX11" fmla="*/ 441127 w 559461"/>
              <a:gd name="connsiteY11" fmla="*/ 205860 h 313437"/>
              <a:gd name="connsiteX12" fmla="*/ 408854 w 559461"/>
              <a:gd name="connsiteY12" fmla="*/ 173587 h 313437"/>
              <a:gd name="connsiteX13" fmla="*/ 344308 w 559461"/>
              <a:gd name="connsiteY13" fmla="*/ 141314 h 313437"/>
              <a:gd name="connsiteX14" fmla="*/ 301278 w 559461"/>
              <a:gd name="connsiteY14" fmla="*/ 109041 h 313437"/>
              <a:gd name="connsiteX15" fmla="*/ 150671 w 559461"/>
              <a:gd name="connsiteY15" fmla="*/ 76768 h 313437"/>
              <a:gd name="connsiteX16" fmla="*/ 75367 w 559461"/>
              <a:gd name="connsiteY16" fmla="*/ 98284 h 313437"/>
              <a:gd name="connsiteX17" fmla="*/ 10821 w 559461"/>
              <a:gd name="connsiteY17" fmla="*/ 141314 h 313437"/>
              <a:gd name="connsiteX18" fmla="*/ 64 w 559461"/>
              <a:gd name="connsiteY18" fmla="*/ 87526 h 313437"/>
              <a:gd name="connsiteX19" fmla="*/ 32337 w 559461"/>
              <a:gd name="connsiteY19" fmla="*/ 44495 h 3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9461" h="313437">
                <a:moveTo>
                  <a:pt x="32337" y="44495"/>
                </a:moveTo>
                <a:cubicBezTo>
                  <a:pt x="50266" y="30152"/>
                  <a:pt x="63223" y="3101"/>
                  <a:pt x="86125" y="1465"/>
                </a:cubicBezTo>
                <a:cubicBezTo>
                  <a:pt x="168701" y="-4433"/>
                  <a:pt x="252054" y="8427"/>
                  <a:pt x="333551" y="22980"/>
                </a:cubicBezTo>
                <a:cubicBezTo>
                  <a:pt x="354134" y="26656"/>
                  <a:pt x="368637" y="45902"/>
                  <a:pt x="387339" y="55253"/>
                </a:cubicBezTo>
                <a:cubicBezTo>
                  <a:pt x="397481" y="60324"/>
                  <a:pt x="408854" y="62425"/>
                  <a:pt x="419612" y="66011"/>
                </a:cubicBezTo>
                <a:cubicBezTo>
                  <a:pt x="437541" y="80354"/>
                  <a:pt x="455031" y="95265"/>
                  <a:pt x="473400" y="109041"/>
                </a:cubicBezTo>
                <a:cubicBezTo>
                  <a:pt x="483743" y="116799"/>
                  <a:pt x="495943" y="122043"/>
                  <a:pt x="505673" y="130557"/>
                </a:cubicBezTo>
                <a:cubicBezTo>
                  <a:pt x="524755" y="147254"/>
                  <a:pt x="559461" y="184345"/>
                  <a:pt x="559461" y="184345"/>
                </a:cubicBezTo>
                <a:cubicBezTo>
                  <a:pt x="555875" y="220204"/>
                  <a:pt x="557444" y="256959"/>
                  <a:pt x="548704" y="291921"/>
                </a:cubicBezTo>
                <a:cubicBezTo>
                  <a:pt x="546244" y="301761"/>
                  <a:pt x="537331" y="313437"/>
                  <a:pt x="527188" y="313437"/>
                </a:cubicBezTo>
                <a:cubicBezTo>
                  <a:pt x="511152" y="313437"/>
                  <a:pt x="498501" y="299093"/>
                  <a:pt x="484158" y="291921"/>
                </a:cubicBezTo>
                <a:cubicBezTo>
                  <a:pt x="470921" y="252212"/>
                  <a:pt x="471612" y="246507"/>
                  <a:pt x="441127" y="205860"/>
                </a:cubicBezTo>
                <a:cubicBezTo>
                  <a:pt x="431999" y="193689"/>
                  <a:pt x="421513" y="182026"/>
                  <a:pt x="408854" y="173587"/>
                </a:cubicBezTo>
                <a:cubicBezTo>
                  <a:pt x="388839" y="160244"/>
                  <a:pt x="364935" y="153690"/>
                  <a:pt x="344308" y="141314"/>
                </a:cubicBezTo>
                <a:cubicBezTo>
                  <a:pt x="328934" y="132089"/>
                  <a:pt x="317600" y="116460"/>
                  <a:pt x="301278" y="109041"/>
                </a:cubicBezTo>
                <a:cubicBezTo>
                  <a:pt x="255592" y="88275"/>
                  <a:pt x="199370" y="83725"/>
                  <a:pt x="150671" y="76768"/>
                </a:cubicBezTo>
                <a:cubicBezTo>
                  <a:pt x="125570" y="83940"/>
                  <a:pt x="99070" y="87344"/>
                  <a:pt x="75367" y="98284"/>
                </a:cubicBezTo>
                <a:cubicBezTo>
                  <a:pt x="51889" y="109120"/>
                  <a:pt x="36419" y="144971"/>
                  <a:pt x="10821" y="141314"/>
                </a:cubicBezTo>
                <a:cubicBezTo>
                  <a:pt x="-7280" y="138728"/>
                  <a:pt x="3650" y="105455"/>
                  <a:pt x="64" y="87526"/>
                </a:cubicBezTo>
                <a:lnTo>
                  <a:pt x="32337" y="44495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936775" y="4410635"/>
            <a:ext cx="405736" cy="250116"/>
          </a:xfrm>
          <a:custGeom>
            <a:avLst/>
            <a:gdLst>
              <a:gd name="connsiteX0" fmla="*/ 32337 w 559461"/>
              <a:gd name="connsiteY0" fmla="*/ 44495 h 313437"/>
              <a:gd name="connsiteX1" fmla="*/ 86125 w 559461"/>
              <a:gd name="connsiteY1" fmla="*/ 1465 h 313437"/>
              <a:gd name="connsiteX2" fmla="*/ 333551 w 559461"/>
              <a:gd name="connsiteY2" fmla="*/ 22980 h 313437"/>
              <a:gd name="connsiteX3" fmla="*/ 387339 w 559461"/>
              <a:gd name="connsiteY3" fmla="*/ 55253 h 313437"/>
              <a:gd name="connsiteX4" fmla="*/ 419612 w 559461"/>
              <a:gd name="connsiteY4" fmla="*/ 66011 h 313437"/>
              <a:gd name="connsiteX5" fmla="*/ 473400 w 559461"/>
              <a:gd name="connsiteY5" fmla="*/ 109041 h 313437"/>
              <a:gd name="connsiteX6" fmla="*/ 505673 w 559461"/>
              <a:gd name="connsiteY6" fmla="*/ 130557 h 313437"/>
              <a:gd name="connsiteX7" fmla="*/ 559461 w 559461"/>
              <a:gd name="connsiteY7" fmla="*/ 184345 h 313437"/>
              <a:gd name="connsiteX8" fmla="*/ 548704 w 559461"/>
              <a:gd name="connsiteY8" fmla="*/ 291921 h 313437"/>
              <a:gd name="connsiteX9" fmla="*/ 527188 w 559461"/>
              <a:gd name="connsiteY9" fmla="*/ 313437 h 313437"/>
              <a:gd name="connsiteX10" fmla="*/ 484158 w 559461"/>
              <a:gd name="connsiteY10" fmla="*/ 291921 h 313437"/>
              <a:gd name="connsiteX11" fmla="*/ 441127 w 559461"/>
              <a:gd name="connsiteY11" fmla="*/ 205860 h 313437"/>
              <a:gd name="connsiteX12" fmla="*/ 408854 w 559461"/>
              <a:gd name="connsiteY12" fmla="*/ 173587 h 313437"/>
              <a:gd name="connsiteX13" fmla="*/ 344308 w 559461"/>
              <a:gd name="connsiteY13" fmla="*/ 141314 h 313437"/>
              <a:gd name="connsiteX14" fmla="*/ 301278 w 559461"/>
              <a:gd name="connsiteY14" fmla="*/ 109041 h 313437"/>
              <a:gd name="connsiteX15" fmla="*/ 150671 w 559461"/>
              <a:gd name="connsiteY15" fmla="*/ 76768 h 313437"/>
              <a:gd name="connsiteX16" fmla="*/ 75367 w 559461"/>
              <a:gd name="connsiteY16" fmla="*/ 98284 h 313437"/>
              <a:gd name="connsiteX17" fmla="*/ 10821 w 559461"/>
              <a:gd name="connsiteY17" fmla="*/ 141314 h 313437"/>
              <a:gd name="connsiteX18" fmla="*/ 64 w 559461"/>
              <a:gd name="connsiteY18" fmla="*/ 87526 h 313437"/>
              <a:gd name="connsiteX19" fmla="*/ 32337 w 559461"/>
              <a:gd name="connsiteY19" fmla="*/ 44495 h 3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9461" h="313437">
                <a:moveTo>
                  <a:pt x="32337" y="44495"/>
                </a:moveTo>
                <a:cubicBezTo>
                  <a:pt x="50266" y="30152"/>
                  <a:pt x="63223" y="3101"/>
                  <a:pt x="86125" y="1465"/>
                </a:cubicBezTo>
                <a:cubicBezTo>
                  <a:pt x="168701" y="-4433"/>
                  <a:pt x="252054" y="8427"/>
                  <a:pt x="333551" y="22980"/>
                </a:cubicBezTo>
                <a:cubicBezTo>
                  <a:pt x="354134" y="26656"/>
                  <a:pt x="368637" y="45902"/>
                  <a:pt x="387339" y="55253"/>
                </a:cubicBezTo>
                <a:cubicBezTo>
                  <a:pt x="397481" y="60324"/>
                  <a:pt x="408854" y="62425"/>
                  <a:pt x="419612" y="66011"/>
                </a:cubicBezTo>
                <a:cubicBezTo>
                  <a:pt x="437541" y="80354"/>
                  <a:pt x="455031" y="95265"/>
                  <a:pt x="473400" y="109041"/>
                </a:cubicBezTo>
                <a:cubicBezTo>
                  <a:pt x="483743" y="116799"/>
                  <a:pt x="495943" y="122043"/>
                  <a:pt x="505673" y="130557"/>
                </a:cubicBezTo>
                <a:cubicBezTo>
                  <a:pt x="524755" y="147254"/>
                  <a:pt x="559461" y="184345"/>
                  <a:pt x="559461" y="184345"/>
                </a:cubicBezTo>
                <a:cubicBezTo>
                  <a:pt x="555875" y="220204"/>
                  <a:pt x="557444" y="256959"/>
                  <a:pt x="548704" y="291921"/>
                </a:cubicBezTo>
                <a:cubicBezTo>
                  <a:pt x="546244" y="301761"/>
                  <a:pt x="537331" y="313437"/>
                  <a:pt x="527188" y="313437"/>
                </a:cubicBezTo>
                <a:cubicBezTo>
                  <a:pt x="511152" y="313437"/>
                  <a:pt x="498501" y="299093"/>
                  <a:pt x="484158" y="291921"/>
                </a:cubicBezTo>
                <a:cubicBezTo>
                  <a:pt x="470921" y="252212"/>
                  <a:pt x="471612" y="246507"/>
                  <a:pt x="441127" y="205860"/>
                </a:cubicBezTo>
                <a:cubicBezTo>
                  <a:pt x="431999" y="193689"/>
                  <a:pt x="421513" y="182026"/>
                  <a:pt x="408854" y="173587"/>
                </a:cubicBezTo>
                <a:cubicBezTo>
                  <a:pt x="388839" y="160244"/>
                  <a:pt x="364935" y="153690"/>
                  <a:pt x="344308" y="141314"/>
                </a:cubicBezTo>
                <a:cubicBezTo>
                  <a:pt x="328934" y="132089"/>
                  <a:pt x="317600" y="116460"/>
                  <a:pt x="301278" y="109041"/>
                </a:cubicBezTo>
                <a:cubicBezTo>
                  <a:pt x="255592" y="88275"/>
                  <a:pt x="199370" y="83725"/>
                  <a:pt x="150671" y="76768"/>
                </a:cubicBezTo>
                <a:cubicBezTo>
                  <a:pt x="125570" y="83940"/>
                  <a:pt x="99070" y="87344"/>
                  <a:pt x="75367" y="98284"/>
                </a:cubicBezTo>
                <a:cubicBezTo>
                  <a:pt x="51889" y="109120"/>
                  <a:pt x="36419" y="144971"/>
                  <a:pt x="10821" y="141314"/>
                </a:cubicBezTo>
                <a:cubicBezTo>
                  <a:pt x="-7280" y="138728"/>
                  <a:pt x="3650" y="105455"/>
                  <a:pt x="64" y="87526"/>
                </a:cubicBezTo>
                <a:lnTo>
                  <a:pt x="32337" y="44495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964482" y="4574696"/>
            <a:ext cx="231660" cy="115830"/>
          </a:xfrm>
          <a:custGeom>
            <a:avLst/>
            <a:gdLst>
              <a:gd name="connsiteX0" fmla="*/ 32337 w 559461"/>
              <a:gd name="connsiteY0" fmla="*/ 44495 h 313437"/>
              <a:gd name="connsiteX1" fmla="*/ 86125 w 559461"/>
              <a:gd name="connsiteY1" fmla="*/ 1465 h 313437"/>
              <a:gd name="connsiteX2" fmla="*/ 333551 w 559461"/>
              <a:gd name="connsiteY2" fmla="*/ 22980 h 313437"/>
              <a:gd name="connsiteX3" fmla="*/ 387339 w 559461"/>
              <a:gd name="connsiteY3" fmla="*/ 55253 h 313437"/>
              <a:gd name="connsiteX4" fmla="*/ 419612 w 559461"/>
              <a:gd name="connsiteY4" fmla="*/ 66011 h 313437"/>
              <a:gd name="connsiteX5" fmla="*/ 473400 w 559461"/>
              <a:gd name="connsiteY5" fmla="*/ 109041 h 313437"/>
              <a:gd name="connsiteX6" fmla="*/ 505673 w 559461"/>
              <a:gd name="connsiteY6" fmla="*/ 130557 h 313437"/>
              <a:gd name="connsiteX7" fmla="*/ 559461 w 559461"/>
              <a:gd name="connsiteY7" fmla="*/ 184345 h 313437"/>
              <a:gd name="connsiteX8" fmla="*/ 548704 w 559461"/>
              <a:gd name="connsiteY8" fmla="*/ 291921 h 313437"/>
              <a:gd name="connsiteX9" fmla="*/ 527188 w 559461"/>
              <a:gd name="connsiteY9" fmla="*/ 313437 h 313437"/>
              <a:gd name="connsiteX10" fmla="*/ 484158 w 559461"/>
              <a:gd name="connsiteY10" fmla="*/ 291921 h 313437"/>
              <a:gd name="connsiteX11" fmla="*/ 441127 w 559461"/>
              <a:gd name="connsiteY11" fmla="*/ 205860 h 313437"/>
              <a:gd name="connsiteX12" fmla="*/ 408854 w 559461"/>
              <a:gd name="connsiteY12" fmla="*/ 173587 h 313437"/>
              <a:gd name="connsiteX13" fmla="*/ 344308 w 559461"/>
              <a:gd name="connsiteY13" fmla="*/ 141314 h 313437"/>
              <a:gd name="connsiteX14" fmla="*/ 301278 w 559461"/>
              <a:gd name="connsiteY14" fmla="*/ 109041 h 313437"/>
              <a:gd name="connsiteX15" fmla="*/ 150671 w 559461"/>
              <a:gd name="connsiteY15" fmla="*/ 76768 h 313437"/>
              <a:gd name="connsiteX16" fmla="*/ 75367 w 559461"/>
              <a:gd name="connsiteY16" fmla="*/ 98284 h 313437"/>
              <a:gd name="connsiteX17" fmla="*/ 10821 w 559461"/>
              <a:gd name="connsiteY17" fmla="*/ 141314 h 313437"/>
              <a:gd name="connsiteX18" fmla="*/ 64 w 559461"/>
              <a:gd name="connsiteY18" fmla="*/ 87526 h 313437"/>
              <a:gd name="connsiteX19" fmla="*/ 32337 w 559461"/>
              <a:gd name="connsiteY19" fmla="*/ 44495 h 3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9461" h="313437">
                <a:moveTo>
                  <a:pt x="32337" y="44495"/>
                </a:moveTo>
                <a:cubicBezTo>
                  <a:pt x="50266" y="30152"/>
                  <a:pt x="63223" y="3101"/>
                  <a:pt x="86125" y="1465"/>
                </a:cubicBezTo>
                <a:cubicBezTo>
                  <a:pt x="168701" y="-4433"/>
                  <a:pt x="252054" y="8427"/>
                  <a:pt x="333551" y="22980"/>
                </a:cubicBezTo>
                <a:cubicBezTo>
                  <a:pt x="354134" y="26656"/>
                  <a:pt x="368637" y="45902"/>
                  <a:pt x="387339" y="55253"/>
                </a:cubicBezTo>
                <a:cubicBezTo>
                  <a:pt x="397481" y="60324"/>
                  <a:pt x="408854" y="62425"/>
                  <a:pt x="419612" y="66011"/>
                </a:cubicBezTo>
                <a:cubicBezTo>
                  <a:pt x="437541" y="80354"/>
                  <a:pt x="455031" y="95265"/>
                  <a:pt x="473400" y="109041"/>
                </a:cubicBezTo>
                <a:cubicBezTo>
                  <a:pt x="483743" y="116799"/>
                  <a:pt x="495943" y="122043"/>
                  <a:pt x="505673" y="130557"/>
                </a:cubicBezTo>
                <a:cubicBezTo>
                  <a:pt x="524755" y="147254"/>
                  <a:pt x="559461" y="184345"/>
                  <a:pt x="559461" y="184345"/>
                </a:cubicBezTo>
                <a:cubicBezTo>
                  <a:pt x="555875" y="220204"/>
                  <a:pt x="557444" y="256959"/>
                  <a:pt x="548704" y="291921"/>
                </a:cubicBezTo>
                <a:cubicBezTo>
                  <a:pt x="546244" y="301761"/>
                  <a:pt x="537331" y="313437"/>
                  <a:pt x="527188" y="313437"/>
                </a:cubicBezTo>
                <a:cubicBezTo>
                  <a:pt x="511152" y="313437"/>
                  <a:pt x="498501" y="299093"/>
                  <a:pt x="484158" y="291921"/>
                </a:cubicBezTo>
                <a:cubicBezTo>
                  <a:pt x="470921" y="252212"/>
                  <a:pt x="471612" y="246507"/>
                  <a:pt x="441127" y="205860"/>
                </a:cubicBezTo>
                <a:cubicBezTo>
                  <a:pt x="431999" y="193689"/>
                  <a:pt x="421513" y="182026"/>
                  <a:pt x="408854" y="173587"/>
                </a:cubicBezTo>
                <a:cubicBezTo>
                  <a:pt x="388839" y="160244"/>
                  <a:pt x="364935" y="153690"/>
                  <a:pt x="344308" y="141314"/>
                </a:cubicBezTo>
                <a:cubicBezTo>
                  <a:pt x="328934" y="132089"/>
                  <a:pt x="317600" y="116460"/>
                  <a:pt x="301278" y="109041"/>
                </a:cubicBezTo>
                <a:cubicBezTo>
                  <a:pt x="255592" y="88275"/>
                  <a:pt x="199370" y="83725"/>
                  <a:pt x="150671" y="76768"/>
                </a:cubicBezTo>
                <a:cubicBezTo>
                  <a:pt x="125570" y="83940"/>
                  <a:pt x="99070" y="87344"/>
                  <a:pt x="75367" y="98284"/>
                </a:cubicBezTo>
                <a:cubicBezTo>
                  <a:pt x="51889" y="109120"/>
                  <a:pt x="36419" y="144971"/>
                  <a:pt x="10821" y="141314"/>
                </a:cubicBezTo>
                <a:cubicBezTo>
                  <a:pt x="-7280" y="138728"/>
                  <a:pt x="3650" y="105455"/>
                  <a:pt x="64" y="87526"/>
                </a:cubicBezTo>
                <a:lnTo>
                  <a:pt x="32337" y="44495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131398" y="4582758"/>
            <a:ext cx="473447" cy="764361"/>
          </a:xfrm>
          <a:custGeom>
            <a:avLst/>
            <a:gdLst>
              <a:gd name="connsiteX0" fmla="*/ 139849 w 473447"/>
              <a:gd name="connsiteY0" fmla="*/ 193637 h 764361"/>
              <a:gd name="connsiteX1" fmla="*/ 75303 w 473447"/>
              <a:gd name="connsiteY1" fmla="*/ 301214 h 764361"/>
              <a:gd name="connsiteX2" fmla="*/ 21515 w 473447"/>
              <a:gd name="connsiteY2" fmla="*/ 419548 h 764361"/>
              <a:gd name="connsiteX3" fmla="*/ 0 w 473447"/>
              <a:gd name="connsiteY3" fmla="*/ 527124 h 764361"/>
              <a:gd name="connsiteX4" fmla="*/ 10757 w 473447"/>
              <a:gd name="connsiteY4" fmla="*/ 742277 h 764361"/>
              <a:gd name="connsiteX5" fmla="*/ 32273 w 473447"/>
              <a:gd name="connsiteY5" fmla="*/ 763793 h 764361"/>
              <a:gd name="connsiteX6" fmla="*/ 161364 w 473447"/>
              <a:gd name="connsiteY6" fmla="*/ 753035 h 764361"/>
              <a:gd name="connsiteX7" fmla="*/ 204395 w 473447"/>
              <a:gd name="connsiteY7" fmla="*/ 720762 h 764361"/>
              <a:gd name="connsiteX8" fmla="*/ 258183 w 473447"/>
              <a:gd name="connsiteY8" fmla="*/ 699247 h 764361"/>
              <a:gd name="connsiteX9" fmla="*/ 344244 w 473447"/>
              <a:gd name="connsiteY9" fmla="*/ 602428 h 764361"/>
              <a:gd name="connsiteX10" fmla="*/ 376517 w 473447"/>
              <a:gd name="connsiteY10" fmla="*/ 570155 h 764361"/>
              <a:gd name="connsiteX11" fmla="*/ 451821 w 473447"/>
              <a:gd name="connsiteY11" fmla="*/ 441063 h 764361"/>
              <a:gd name="connsiteX12" fmla="*/ 473336 w 473447"/>
              <a:gd name="connsiteY12" fmla="*/ 311971 h 764361"/>
              <a:gd name="connsiteX13" fmla="*/ 430306 w 473447"/>
              <a:gd name="connsiteY13" fmla="*/ 43030 h 764361"/>
              <a:gd name="connsiteX14" fmla="*/ 355002 w 473447"/>
              <a:gd name="connsiteY14" fmla="*/ 0 h 764361"/>
              <a:gd name="connsiteX15" fmla="*/ 225910 w 473447"/>
              <a:gd name="connsiteY15" fmla="*/ 32273 h 764361"/>
              <a:gd name="connsiteX16" fmla="*/ 193637 w 473447"/>
              <a:gd name="connsiteY16" fmla="*/ 96818 h 764361"/>
              <a:gd name="connsiteX17" fmla="*/ 161364 w 473447"/>
              <a:gd name="connsiteY17" fmla="*/ 161364 h 764361"/>
              <a:gd name="connsiteX18" fmla="*/ 139849 w 473447"/>
              <a:gd name="connsiteY18" fmla="*/ 193637 h 76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3447" h="764361">
                <a:moveTo>
                  <a:pt x="139849" y="193637"/>
                </a:moveTo>
                <a:cubicBezTo>
                  <a:pt x="125505" y="216945"/>
                  <a:pt x="114833" y="214248"/>
                  <a:pt x="75303" y="301214"/>
                </a:cubicBezTo>
                <a:cubicBezTo>
                  <a:pt x="59704" y="335533"/>
                  <a:pt x="31646" y="381556"/>
                  <a:pt x="21515" y="419548"/>
                </a:cubicBezTo>
                <a:cubicBezTo>
                  <a:pt x="12093" y="454882"/>
                  <a:pt x="0" y="527124"/>
                  <a:pt x="0" y="527124"/>
                </a:cubicBezTo>
                <a:cubicBezTo>
                  <a:pt x="3586" y="598842"/>
                  <a:pt x="1055" y="671128"/>
                  <a:pt x="10757" y="742277"/>
                </a:cubicBezTo>
                <a:cubicBezTo>
                  <a:pt x="12127" y="752327"/>
                  <a:pt x="22156" y="763070"/>
                  <a:pt x="32273" y="763793"/>
                </a:cubicBezTo>
                <a:cubicBezTo>
                  <a:pt x="75343" y="766870"/>
                  <a:pt x="118334" y="756621"/>
                  <a:pt x="161364" y="753035"/>
                </a:cubicBezTo>
                <a:cubicBezTo>
                  <a:pt x="175708" y="742277"/>
                  <a:pt x="188722" y="729469"/>
                  <a:pt x="204395" y="720762"/>
                </a:cubicBezTo>
                <a:cubicBezTo>
                  <a:pt x="221275" y="711384"/>
                  <a:pt x="242116" y="709959"/>
                  <a:pt x="258183" y="699247"/>
                </a:cubicBezTo>
                <a:cubicBezTo>
                  <a:pt x="287036" y="680011"/>
                  <a:pt x="322967" y="626745"/>
                  <a:pt x="344244" y="602428"/>
                </a:cubicBezTo>
                <a:cubicBezTo>
                  <a:pt x="354262" y="590979"/>
                  <a:pt x="367177" y="582164"/>
                  <a:pt x="376517" y="570155"/>
                </a:cubicBezTo>
                <a:cubicBezTo>
                  <a:pt x="415980" y="519418"/>
                  <a:pt x="423716" y="497273"/>
                  <a:pt x="451821" y="441063"/>
                </a:cubicBezTo>
                <a:cubicBezTo>
                  <a:pt x="456700" y="416666"/>
                  <a:pt x="475039" y="330137"/>
                  <a:pt x="473336" y="311971"/>
                </a:cubicBezTo>
                <a:cubicBezTo>
                  <a:pt x="464862" y="221580"/>
                  <a:pt x="453090" y="130912"/>
                  <a:pt x="430306" y="43030"/>
                </a:cubicBezTo>
                <a:cubicBezTo>
                  <a:pt x="428041" y="34295"/>
                  <a:pt x="355826" y="412"/>
                  <a:pt x="355002" y="0"/>
                </a:cubicBezTo>
                <a:cubicBezTo>
                  <a:pt x="311971" y="10758"/>
                  <a:pt x="263944" y="9453"/>
                  <a:pt x="225910" y="32273"/>
                </a:cubicBezTo>
                <a:cubicBezTo>
                  <a:pt x="205283" y="44649"/>
                  <a:pt x="205319" y="75791"/>
                  <a:pt x="193637" y="96818"/>
                </a:cubicBezTo>
                <a:cubicBezTo>
                  <a:pt x="129038" y="213095"/>
                  <a:pt x="208481" y="51423"/>
                  <a:pt x="161364" y="161364"/>
                </a:cubicBezTo>
                <a:cubicBezTo>
                  <a:pt x="155047" y="176104"/>
                  <a:pt x="154193" y="170329"/>
                  <a:pt x="139849" y="193637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195944" y="4679576"/>
            <a:ext cx="259009" cy="720763"/>
          </a:xfrm>
          <a:custGeom>
            <a:avLst/>
            <a:gdLst>
              <a:gd name="connsiteX0" fmla="*/ 258183 w 259009"/>
              <a:gd name="connsiteY0" fmla="*/ 0 h 720763"/>
              <a:gd name="connsiteX1" fmla="*/ 247425 w 259009"/>
              <a:gd name="connsiteY1" fmla="*/ 75304 h 720763"/>
              <a:gd name="connsiteX2" fmla="*/ 215152 w 259009"/>
              <a:gd name="connsiteY2" fmla="*/ 129092 h 720763"/>
              <a:gd name="connsiteX3" fmla="*/ 247425 w 259009"/>
              <a:gd name="connsiteY3" fmla="*/ 150608 h 720763"/>
              <a:gd name="connsiteX4" fmla="*/ 161364 w 259009"/>
              <a:gd name="connsiteY4" fmla="*/ 182880 h 720763"/>
              <a:gd name="connsiteX5" fmla="*/ 182880 w 259009"/>
              <a:gd name="connsiteY5" fmla="*/ 215153 h 720763"/>
              <a:gd name="connsiteX6" fmla="*/ 215152 w 259009"/>
              <a:gd name="connsiteY6" fmla="*/ 225911 h 720763"/>
              <a:gd name="connsiteX7" fmla="*/ 258183 w 259009"/>
              <a:gd name="connsiteY7" fmla="*/ 258184 h 720763"/>
              <a:gd name="connsiteX8" fmla="*/ 193637 w 259009"/>
              <a:gd name="connsiteY8" fmla="*/ 279699 h 720763"/>
              <a:gd name="connsiteX9" fmla="*/ 172122 w 259009"/>
              <a:gd name="connsiteY9" fmla="*/ 344245 h 720763"/>
              <a:gd name="connsiteX10" fmla="*/ 86061 w 259009"/>
              <a:gd name="connsiteY10" fmla="*/ 408791 h 720763"/>
              <a:gd name="connsiteX11" fmla="*/ 182880 w 259009"/>
              <a:gd name="connsiteY11" fmla="*/ 451822 h 720763"/>
              <a:gd name="connsiteX12" fmla="*/ 53788 w 259009"/>
              <a:gd name="connsiteY12" fmla="*/ 484095 h 720763"/>
              <a:gd name="connsiteX13" fmla="*/ 86061 w 259009"/>
              <a:gd name="connsiteY13" fmla="*/ 570156 h 720763"/>
              <a:gd name="connsiteX14" fmla="*/ 43030 w 259009"/>
              <a:gd name="connsiteY14" fmla="*/ 634702 h 720763"/>
              <a:gd name="connsiteX15" fmla="*/ 0 w 259009"/>
              <a:gd name="connsiteY15" fmla="*/ 720763 h 72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9009" h="720763">
                <a:moveTo>
                  <a:pt x="258183" y="0"/>
                </a:moveTo>
                <a:cubicBezTo>
                  <a:pt x="254597" y="25101"/>
                  <a:pt x="255443" y="51249"/>
                  <a:pt x="247425" y="75304"/>
                </a:cubicBezTo>
                <a:cubicBezTo>
                  <a:pt x="240813" y="95140"/>
                  <a:pt x="215152" y="108183"/>
                  <a:pt x="215152" y="129092"/>
                </a:cubicBezTo>
                <a:cubicBezTo>
                  <a:pt x="215152" y="142021"/>
                  <a:pt x="236667" y="143436"/>
                  <a:pt x="247425" y="150608"/>
                </a:cubicBezTo>
                <a:cubicBezTo>
                  <a:pt x="218738" y="161365"/>
                  <a:pt x="183028" y="161216"/>
                  <a:pt x="161364" y="182880"/>
                </a:cubicBezTo>
                <a:cubicBezTo>
                  <a:pt x="152222" y="192022"/>
                  <a:pt x="172784" y="207076"/>
                  <a:pt x="182880" y="215153"/>
                </a:cubicBezTo>
                <a:cubicBezTo>
                  <a:pt x="191734" y="222237"/>
                  <a:pt x="204395" y="222325"/>
                  <a:pt x="215152" y="225911"/>
                </a:cubicBezTo>
                <a:cubicBezTo>
                  <a:pt x="229496" y="236669"/>
                  <a:pt x="264842" y="241537"/>
                  <a:pt x="258183" y="258184"/>
                </a:cubicBezTo>
                <a:cubicBezTo>
                  <a:pt x="249760" y="279241"/>
                  <a:pt x="209674" y="263662"/>
                  <a:pt x="193637" y="279699"/>
                </a:cubicBezTo>
                <a:cubicBezTo>
                  <a:pt x="177600" y="295736"/>
                  <a:pt x="186641" y="326822"/>
                  <a:pt x="172122" y="344245"/>
                </a:cubicBezTo>
                <a:cubicBezTo>
                  <a:pt x="149166" y="371793"/>
                  <a:pt x="114748" y="387276"/>
                  <a:pt x="86061" y="408791"/>
                </a:cubicBezTo>
                <a:cubicBezTo>
                  <a:pt x="118334" y="423135"/>
                  <a:pt x="150280" y="438239"/>
                  <a:pt x="182880" y="451822"/>
                </a:cubicBezTo>
                <a:cubicBezTo>
                  <a:pt x="253940" y="481431"/>
                  <a:pt x="287126" y="452982"/>
                  <a:pt x="53788" y="484095"/>
                </a:cubicBezTo>
                <a:cubicBezTo>
                  <a:pt x="157580" y="548965"/>
                  <a:pt x="168857" y="520478"/>
                  <a:pt x="86061" y="570156"/>
                </a:cubicBezTo>
                <a:cubicBezTo>
                  <a:pt x="71717" y="591671"/>
                  <a:pt x="55289" y="611935"/>
                  <a:pt x="43030" y="634702"/>
                </a:cubicBezTo>
                <a:cubicBezTo>
                  <a:pt x="-10282" y="733709"/>
                  <a:pt x="33602" y="687157"/>
                  <a:pt x="0" y="720763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418" y="2569396"/>
            <a:ext cx="1815547" cy="1566808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3080312" y="383490"/>
            <a:ext cx="578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এবার আমরা কোষ আঁকা শিখব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3657583" y="1018100"/>
            <a:ext cx="4066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বলতো এটা কী কোষ?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084714" y="1665718"/>
            <a:ext cx="245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বাড়ীর কাজ                             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11654" y="3054791"/>
            <a:ext cx="7910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তোমরা প্রানীকোষের চিত্র অংকন করে বিভিন্ন অংশ চিহ্নিত করে নিয়ে আসবে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75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27 -0.17454 L -0.29127 -0.17431 C -0.28763 -0.17523 -0.28398 -0.17546 -0.28034 -0.17639 C -0.27851 -0.17685 -0.27669 -0.1794 -0.275 -0.17824 C -0.27383 -0.17778 -0.27435 -0.17431 -0.27383 -0.17245 C -0.2733 -0.17037 -0.27226 -0.16875 -0.27174 -0.16667 C -0.27122 -0.16482 -0.27135 -0.1625 -0.27057 -0.16088 C -0.26914 -0.15741 -0.26692 -0.1544 -0.26523 -0.15139 C -0.26445 -0.15 -0.26354 -0.14884 -0.26302 -0.14745 C -0.25937 -0.13773 -0.26172 -0.14329 -0.25534 -0.13195 C -0.25429 -0.13009 -0.25299 -0.12847 -0.25208 -0.12616 C -0.25052 -0.12176 -0.25 -0.11968 -0.24778 -0.11644 C -0.24674 -0.11505 -0.24557 -0.11389 -0.24453 -0.11273 C -0.23789 -0.09491 -0.24635 -0.11667 -0.24023 -0.10301 C -0.23932 -0.10116 -0.2388 -0.09884 -0.23802 -0.09722 C -0.23008 -0.08079 -0.23646 -0.09699 -0.23151 -0.08357 C -0.23047 -0.07847 -0.23008 -0.075 -0.22825 -0.07014 C -0.2276 -0.06852 -0.22682 -0.06759 -0.22604 -0.0662 C -0.22539 -0.06366 -0.22448 -0.06111 -0.22383 -0.05857 C -0.22343 -0.05671 -0.22343 -0.0544 -0.22278 -0.05278 C -0.22226 -0.05116 -0.22122 -0.05023 -0.2207 -0.04884 C -0.21979 -0.04699 -0.21914 -0.04491 -0.21849 -0.04306 C -0.21744 -0.04051 -0.21627 -0.03796 -0.21523 -0.03542 C -0.21484 -0.03287 -0.21471 -0.03009 -0.21406 -0.02755 C -0.21354 -0.02546 -0.21224 -0.02408 -0.21198 -0.02176 C -0.21106 -0.0162 -0.21119 -0.01019 -0.2108 -0.0044 C -0.21015 0.00463 -0.20872 0.02268 -0.20872 0.02292 C -0.20833 0.06574 -0.2082 0.10903 -0.20755 0.15208 C -0.20716 0.18217 -0.20781 0.17569 -0.20534 0.19259 C -0.20573 0.21065 -0.20586 0.2287 -0.20651 0.24676 C -0.20664 0.2493 -0.20716 0.25185 -0.20755 0.2544 C -0.20833 0.2588 -0.20898 0.26273 -0.2108 0.2662 C -0.21172 0.26782 -0.21315 0.26852 -0.21406 0.26991 C -0.21614 0.27292 -0.21771 0.27639 -0.21953 0.27963 C -0.2207 0.28148 -0.22161 0.2838 -0.22278 0.28542 C -0.22383 0.2868 -0.225 0.28773 -0.22604 0.28935 C -0.23385 0.30023 -0.22161 0.28518 -0.23151 0.29699 C -0.23398 0.30995 -0.2306 0.29583 -0.2358 0.30671 C -0.2375 0.31018 -0.23828 0.31505 -0.24023 0.31829 C -0.24088 0.31944 -0.24179 0.3206 -0.24231 0.32222 C -0.24388 0.32592 -0.24674 0.3338 -0.24674 0.33403 C -0.24935 0.34745 -0.24557 0.33079 -0.25104 0.34537 C -0.25169 0.34699 -0.25156 0.3493 -0.25208 0.35116 C -0.25403 0.35787 -0.25468 0.35671 -0.25755 0.36273 C -0.26536 0.3787 -0.25742 0.36435 -0.26302 0.3743 C -0.26341 0.37616 -0.26341 0.37847 -0.26406 0.38009 C -0.26484 0.38194 -0.2664 0.38241 -0.26731 0.38403 C -0.26849 0.38565 -0.26966 0.38773 -0.27057 0.38981 C -0.27513 0.3993 -0.27005 0.39236 -0.27604 0.3993 C -0.33424 0.39421 -0.26914 0.39954 -0.39231 0.3956 C -0.40065 0.39537 -0.40898 0.39421 -0.41731 0.39352 C -0.42435 0.38935 -0.41849 0.39259 -0.43151 0.38981 C -0.4388 0.38819 -0.43763 0.38842 -0.44336 0.38588 C -0.44935 0.37523 -0.44349 0.3875 -0.44674 0.35694 C -0.44687 0.35463 -0.44817 0.35301 -0.44883 0.35116 C -0.45091 0.33981 -0.4483 0.35023 -0.45325 0.34143 C -0.46041 0.32847 -0.45 0.34213 -0.45859 0.33171 C -0.46093 0.32569 -0.46237 0.32083 -0.46627 0.31643 C -0.46731 0.31505 -0.46849 0.31389 -0.46953 0.3125 C -0.47109 0.31018 -0.47239 0.30741 -0.47383 0.30463 C -0.475 0.30278 -0.47565 0.3 -0.47708 0.29884 L -0.48255 0.29514 L -0.48802 0.28542 L -0.4901 0.28148 C -0.49778 0.24074 -0.4914 0.27847 -0.49336 0.17917 C -0.49349 0.17268 -0.49401 0.1662 -0.49453 0.15972 C -0.49479 0.15509 -0.49609 0.14375 -0.49661 0.13866 C -0.497 0.13588 -0.49752 0.13356 -0.49778 0.13079 C -0.49856 0.12176 -0.49922 0.11273 -0.49987 0.1037 C -0.49961 0.08704 -0.49948 0.07037 -0.49883 0.05347 C -0.49883 0.05162 -0.49804 0.04977 -0.49778 0.04768 C -0.49739 0.04514 -0.49713 0.04259 -0.49661 0.04005 C -0.49596 0.03611 -0.49518 0.03217 -0.49453 0.02847 L -0.49336 0.02268 C -0.4931 0.0206 -0.49258 0.01875 -0.49231 0.0169 C -0.49192 0.01435 -0.49166 0.01157 -0.49127 0.00903 C -0.48945 -0.00232 -0.49075 0.00926 -0.48906 -0.0044 C -0.48841 -0.00995 -0.4875 -0.02107 -0.4858 -0.0257 C -0.48437 -0.02963 -0.48333 -0.03403 -0.48151 -0.03727 C -0.48073 -0.03866 -0.47994 -0.03958 -0.47929 -0.0412 C -0.47773 -0.04491 -0.47656 -0.04908 -0.475 -0.05278 C -0.47383 -0.05533 -0.47278 -0.05787 -0.47161 -0.06042 C -0.47096 -0.06227 -0.47031 -0.06458 -0.46953 -0.0662 C -0.46849 -0.06829 -0.46731 -0.07014 -0.46627 -0.07199 C -0.46588 -0.07408 -0.46575 -0.07616 -0.4651 -0.07778 C -0.46393 -0.08195 -0.4608 -0.08935 -0.4608 -0.08912 C -0.45989 -0.09468 -0.45937 -0.09815 -0.45755 -0.10301 C -0.45703 -0.1044 -0.45599 -0.10533 -0.45534 -0.10695 C -0.45377 -0.11065 -0.45104 -0.11852 -0.45104 -0.11829 C -0.44791 -0.13495 -0.45221 -0.11482 -0.44778 -0.12801 C -0.4431 -0.14213 -0.45169 -0.125 -0.44336 -0.13958 C -0.44075 -0.1588 -0.44427 -0.13889 -0.4401 -0.15139 C -0.43958 -0.15301 -0.43971 -0.15556 -0.43906 -0.15718 C -0.4375 -0.16065 -0.43359 -0.16667 -0.43359 -0.16644 C -0.43268 -0.17199 -0.43268 -0.17616 -0.42825 -0.17639 L -0.38685 -0.17454 C -0.38294 -0.17384 -0.3789 -0.17338 -0.375 -0.17245 C -0.37317 -0.17222 -0.37135 -0.17083 -0.36953 -0.1706 C -0.36159 -0.16968 -0.35351 -0.16921 -0.34557 -0.16875 L -0.29127 -0.17454 Z " pathEditMode="relative" rAng="0" ptsTypes="AAAAAAAAAAAAAAAAAAAAAAAAAAAAAAAAAAAAAAA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52 -0.18449 L -0.32552 -0.18426 L -0.29817 -0.18611 C -0.29583 -0.18634 -0.29349 -0.18727 -0.29114 -0.18773 C -0.28724 -0.18843 -0.28346 -0.18866 -0.27968 -0.18935 C -0.27591 -0.19097 -0.27083 -0.19352 -0.26731 -0.19236 C -0.2664 -0.19213 -0.26666 -0.18935 -0.2664 -0.18773 C -0.26575 -0.1794 -0.26536 -0.17107 -0.26458 -0.16273 C -0.26432 -0.15903 -0.26328 -0.15602 -0.26198 -0.15324 C -0.26146 -0.15208 -0.2608 -0.15116 -0.26028 -0.15 C -0.2595 -0.14861 -0.25911 -0.14699 -0.25846 -0.14537 C -0.25599 -0.13195 -0.2595 -0.14838 -0.25586 -0.1375 C -0.25234 -0.12732 -0.25768 -0.13773 -0.25312 -0.12963 C -0.25247 -0.12593 -0.25221 -0.12338 -0.25052 -0.12037 C -0.24974 -0.11898 -0.24869 -0.11829 -0.24817 -0.11713 C -0.24375 -0.10625 -0.24609 -0.10972 -0.24166 -0.10463 C -0.2401 -0.0963 -0.24179 -0.10278 -0.23906 -0.09676 C -0.23841 -0.09537 -0.23789 -0.09352 -0.23724 -0.09213 C -0.2358 -0.08889 -0.23502 -0.0882 -0.23294 -0.08565 C -0.23255 -0.08426 -0.23294 -0.08218 -0.23203 -0.08102 C -0.23073 -0.07847 -0.22669 -0.07477 -0.22669 -0.07454 C -0.2263 -0.07315 -0.22565 -0.07153 -0.22487 -0.07014 C -0.22435 -0.06898 -0.22369 -0.06806 -0.22317 -0.0669 C -0.222 -0.06389 -0.22109 -0.06019 -0.21979 -0.05741 C -0.21549 -0.05 -0.22083 -0.05926 -0.21549 -0.05116 C -0.20898 -0.04236 -0.21901 -0.05463 -0.21106 -0.04491 C -0.21028 -0.04329 -0.20976 -0.04167 -0.20898 -0.04028 C -0.20898 -0.03958 -0.2039 -0.03333 -0.20286 -0.03241 C -0.20234 -0.03171 -0.20104 -0.03148 -0.20026 -0.03079 C -0.19922 -0.03009 -0.19843 -0.02894 -0.19752 -0.02778 C -0.19687 -0.02685 -0.19648 -0.02523 -0.19583 -0.02454 C -0.19505 -0.02361 -0.19401 -0.02361 -0.19323 -0.02292 L -0.19843 -0.01667 C -0.19935 -0.01574 -0.20039 -0.01482 -0.20104 -0.01366 L -0.20377 -0.0088 C -0.20573 0.00185 -0.20416 -0.00185 -0.20729 0.0037 C -0.20755 0.00671 -0.20794 0.00995 -0.2082 0.01296 C -0.20846 0.01782 -0.20846 0.02268 -0.20898 0.02708 C -0.20924 0.02893 -0.21028 0.03032 -0.21106 0.03194 C -0.21106 0.03704 -0.21133 0.04236 -0.21172 0.04768 C -0.21328 0.06551 -0.2125 0.04792 -0.21341 0.07106 C -0.2138 0.08009 -0.21406 0.08889 -0.21432 0.09768 C -0.21406 0.12592 -0.21393 0.15417 -0.21341 0.18241 C -0.21341 0.18565 -0.21276 0.18866 -0.21263 0.1919 C -0.21224 0.19722 -0.21224 0.20255 -0.21172 0.20764 C -0.21133 0.21088 -0.21054 0.21389 -0.20989 0.2169 C -0.20898 0.22384 -0.2095 0.22014 -0.20729 0.22801 C -0.20703 0.23055 -0.20677 0.23333 -0.20677 0.23588 C -0.20586 0.23912 -0.20521 0.24213 -0.20468 0.24514 C -0.20455 0.24676 -0.2039 0.24838 -0.20377 0.25 C -0.20247 0.26366 -0.20325 0.25625 -0.20104 0.27199 C -0.19974 0.28148 -0.20065 0.27616 -0.19843 0.2875 L -0.19752 0.29236 C -0.19804 0.29398 -0.19804 0.29583 -0.19843 0.29699 C -0.19909 0.29815 -0.20026 0.29792 -0.20104 0.29861 C -0.20234 0.29954 -0.20351 0.30046 -0.20468 0.30162 C -0.20677 0.3037 -0.20794 0.30671 -0.20989 0.3081 C -0.21614 0.31157 -0.20846 0.30694 -0.21614 0.31273 C -0.21692 0.31342 -0.21797 0.31342 -0.21875 0.31435 C -0.22096 0.3162 -0.22148 0.31759 -0.22317 0.3206 C -0.22474 0.32917 -0.22304 0.32153 -0.22578 0.32986 C -0.22747 0.33518 -0.22721 0.3375 -0.23021 0.34097 C -0.23099 0.3419 -0.23203 0.3419 -0.23294 0.34259 C -0.23724 0.35 -0.23177 0.34097 -0.23724 0.34884 C -0.23789 0.34977 -0.23841 0.35092 -0.23906 0.35185 C -0.24075 0.35417 -0.24284 0.35555 -0.2444 0.3581 C -0.24518 0.35972 -0.24609 0.36157 -0.247 0.36296 C -0.24974 0.3669 -0.24935 0.36458 -0.25143 0.36921 C -0.25208 0.3706 -0.25234 0.37268 -0.25312 0.37384 C -0.25481 0.37639 -0.2569 0.37755 -0.25846 0.38009 C -0.25989 0.38287 -0.26119 0.38588 -0.26289 0.38796 C -0.26484 0.39028 -0.26588 0.39097 -0.26731 0.39421 C -0.27161 0.4037 -0.26692 0.39421 -0.26992 0.4037 C -0.27096 0.40694 -0.27278 0.40949 -0.27343 0.41319 C -0.27552 0.42407 -0.27278 0.41042 -0.27617 0.42407 C -0.27994 0.44028 -0.27291 0.41435 -0.27877 0.43495 C -0.27903 0.43773 -0.27812 0.44352 -0.27968 0.44282 C -0.28177 0.44213 -0.28138 0.43565 -0.2832 0.43356 L -0.2858 0.43032 C -0.28646 0.4287 -0.28685 0.42708 -0.28763 0.42569 C -0.28945 0.42199 -0.29258 0.41574 -0.29557 0.41319 C -0.29635 0.41227 -0.29726 0.4118 -0.29817 0.41157 C -0.30026 0.41088 -0.30221 0.41018 -0.30429 0.40995 C -0.31432 0.40903 -0.32435 0.40903 -0.33437 0.40833 L -0.34231 0.40671 C -0.3444 0.40648 -0.34635 0.40555 -0.34843 0.40532 C -0.35638 0.40393 -0.37226 0.40208 -0.37226 0.40231 C -0.38034 0.39861 -0.37057 0.40255 -0.38463 0.39907 C -0.3858 0.39861 -0.38698 0.39792 -0.38815 0.39745 L -0.43672 0.39907 C -0.44101 0.3993 -0.44036 0.40069 -0.44375 0.40208 C -0.44674 0.40324 -0.44961 0.40417 -0.4526 0.40532 C -0.45677 0.40463 -0.46133 0.40717 -0.46497 0.4037 C -0.46653 0.40208 -0.46445 0.39745 -0.46406 0.39421 C -0.46393 0.39259 -0.46341 0.3912 -0.46315 0.38958 C -0.46289 0.3875 -0.46263 0.38542 -0.46237 0.38333 C -0.46263 0.36551 -0.46198 0.34768 -0.46315 0.32986 C -0.46367 0.32292 -0.46836 0.31944 -0.47031 0.31435 C -0.47148 0.31111 -0.47213 0.30717 -0.47383 0.30486 C -0.47617 0.30162 -0.47877 0.29907 -0.48086 0.29537 C -0.48138 0.29444 -0.4819 0.29329 -0.48255 0.29236 C -0.48424 0.29005 -0.48619 0.28819 -0.48789 0.28611 C -0.48854 0.28518 -0.48906 0.2838 -0.48971 0.28287 C -0.49075 0.28125 -0.49205 0.27986 -0.49323 0.27824 C -0.49505 0.27523 -0.49648 0.27153 -0.49843 0.26875 C -0.50078 0.26574 -0.50351 0.26296 -0.5056 0.25926 C -0.50612 0.25833 -0.50651 0.25694 -0.50729 0.25625 C -0.50898 0.25486 -0.51263 0.25301 -0.51263 0.25324 C -0.51354 0.25208 -0.51432 0.25069 -0.51523 0.25 C -0.51614 0.2493 -0.51784 0.25 -0.51784 0.24838 C -0.51784 0.24653 -0.51614 0.24653 -0.51523 0.24514 C -0.51458 0.24421 -0.51393 0.24329 -0.51354 0.24213 C -0.51224 0.23912 -0.51119 0.23588 -0.51002 0.23264 L -0.5082 0.22801 L -0.50468 0.20926 C -0.50442 0.20764 -0.50403 0.20602 -0.50377 0.2044 C -0.50325 0.20069 -0.5026 0.19722 -0.50208 0.19352 C -0.50039 0.18264 -0.49987 0.17801 -0.49843 0.1669 C -0.49817 0.16065 -0.49804 0.15417 -0.49765 0.14792 C -0.49726 0.14259 -0.49583 0.13241 -0.49583 0.13264 C -0.49557 0.12662 -0.49531 0.12083 -0.49492 0.11505 C -0.49479 0.1125 -0.49414 0.10995 -0.49414 0.10717 C -0.49414 0.08634 -0.49414 0.06528 -0.49492 0.04444 C -0.49505 0.04074 -0.49778 0.0338 -0.49843 0.03032 C -0.49922 0.02685 -0.49974 0.02315 -0.50026 0.01944 C -0.50065 0.01667 -0.50065 0.01412 -0.50117 0.01157 C -0.50156 0.00926 -0.50247 0.00741 -0.50286 0.00532 C -0.50364 0.00116 -0.50468 -0.00741 -0.50468 -0.00718 C -0.50442 -0.0162 -0.50508 -0.02546 -0.50377 -0.03403 C -0.50338 -0.03634 -0.50143 -0.03588 -0.50026 -0.03704 C -0.49935 -0.03796 -0.49856 -0.03935 -0.49765 -0.04028 C -0.49492 -0.04306 -0.49375 -0.04306 -0.4914 -0.04653 C -0.48698 -0.05301 -0.49075 -0.05 -0.48619 -0.05278 C -0.48294 -0.05648 -0.47903 -0.06088 -0.47734 -0.0669 C -0.47669 -0.06898 -0.47617 -0.07107 -0.47552 -0.07315 C -0.47448 -0.07639 -0.47226 -0.08148 -0.47109 -0.08426 C -0.47083 -0.08565 -0.4707 -0.0875 -0.47031 -0.08889 C -0.46979 -0.09051 -0.46888 -0.0919 -0.46849 -0.09352 C -0.4651 -0.10787 -0.47031 -0.09283 -0.46588 -0.10463 C -0.46523 -0.10764 -0.4651 -0.11134 -0.46406 -0.11389 C -0.46159 -0.1206 -0.46276 -0.1169 -0.46054 -0.125 C -0.46028 -0.12755 -0.46015 -0.13033 -0.45963 -0.13287 C -0.45924 -0.13495 -0.45846 -0.13704 -0.45794 -0.13912 C -0.45703 -0.14236 -0.45468 -0.15324 -0.45442 -0.15625 C -0.45403 -0.15949 -0.45325 -0.16713 -0.4526 -0.17037 C -0.45208 -0.17315 -0.4513 -0.1757 -0.45078 -0.17824 C -0.45013 -0.18195 -0.44974 -0.18565 -0.44909 -0.18935 C -0.44883 -0.19097 -0.44843 -0.19236 -0.44817 -0.19398 C -0.44752 -0.19769 -0.447 -0.20139 -0.44648 -0.20486 C -0.4444 -0.20347 -0.44205 -0.20255 -0.44023 -0.20023 C -0.4319 -0.19051 -0.43984 -0.19445 -0.43138 -0.18611 C -0.43034 -0.18519 -0.42903 -0.18495 -0.42786 -0.18449 C -0.42617 -0.18403 -0.42435 -0.18357 -0.42265 -0.1831 C -0.42109 -0.18264 -0.41966 -0.18195 -0.41823 -0.18148 L -0.30169 -0.1831 C -0.29987 -0.1831 -0.29466 -0.18519 -0.29635 -0.18449 C -0.29791 -0.18403 -0.29935 -0.18357 -0.30078 -0.1831 C -0.30481 -0.18125 -0.30494 -0.17894 -0.31054 -0.17824 L -0.32552 -0.17685 C -0.31341 -0.18033 -0.32435 -0.17523 -0.31849 -0.18148 C -0.31771 -0.18241 -0.31484 -0.18287 -0.31588 -0.1831 C -0.31992 -0.18357 -0.32409 -0.1831 -0.32552 -0.18449 Z " pathEditMode="relative" rAng="0" ptsTypes="AAAAAAAAAAAAAA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55 -0.03472 L -0.28255 -0.03449 C -0.28021 -0.0331 -0.27773 -0.03195 -0.27552 -0.03009 C -0.27148 -0.02639 -0.27148 -0.02199 -0.26666 -0.01898 C -0.26002 -0.01505 -0.26823 -0.02037 -0.26133 -0.01435 C -0.2556 -0.00926 -0.26198 -0.01713 -0.25612 -0.00972 C -0.25403 -0.00695 -0.25052 -0.00232 -0.24909 0.00139 L -0.24557 0.01088 C -0.24518 0.01227 -0.24505 0.01412 -0.24466 0.01551 C -0.24414 0.01713 -0.2431 0.01829 -0.24284 0.02014 C -0.24218 0.02477 -0.24231 0.02963 -0.24192 0.03426 C -0.24231 0.04329 -0.24244 0.05208 -0.24284 0.06111 C -0.24323 0.06713 -0.2444 0.07245 -0.24557 0.07824 L -0.24726 0.08773 C -0.24752 0.08935 -0.24765 0.09097 -0.24817 0.09236 L -0.25169 0.10185 C -0.25286 0.10486 -0.25351 0.10741 -0.25521 0.10972 C -0.2569 0.11204 -0.25846 0.11505 -0.26054 0.11597 C -0.26562 0.11829 -0.26289 0.11667 -0.26849 0.12083 L -0.31784 0.11921 C -0.32044 0.11875 -0.32265 0.11551 -0.32487 0.11296 L -0.33021 0.10648 C -0.33073 0.10509 -0.33151 0.10347 -0.3319 0.10185 C -0.33229 0.10046 -0.33229 0.09861 -0.33281 0.09722 C -0.3332 0.09583 -0.33398 0.09514 -0.33463 0.09398 C -0.33945 0.06782 -0.33672 0.08426 -0.33463 0.02014 C -0.33437 0.01412 -0.33281 0.01065 -0.33099 0.00602 C -0.3289 -0.00509 -0.33086 -0.00162 -0.32669 -0.00648 C -0.32487 -0.01574 -0.32708 -0.00718 -0.32304 -0.01435 C -0.32239 -0.01574 -0.322 -0.01759 -0.32135 -0.01898 C -0.31966 -0.02245 -0.31784 -0.02523 -0.31601 -0.02847 C -0.31523 -0.03009 -0.31458 -0.03241 -0.31341 -0.0331 L -0.3108 -0.03472 C -0.31015 -0.03588 -0.30976 -0.03704 -0.30898 -0.03796 C -0.3082 -0.03866 -0.30729 -0.03935 -0.30638 -0.03935 C -0.29896 -0.03935 -0.29166 -0.03843 -0.28437 -0.03796 C -0.2832 -0.03773 -0.28281 -0.03519 -0.28255 -0.03472 Z " pathEditMode="relative" rAng="0" ptsTypes="AAAAAAAAAAAAAAAAAAAAAAAAAAAAAAAAAAA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88 -0.03357 L -0.26588 -0.03333 C -0.26289 -0.0331 -0.25989 -0.03333 -0.25703 -0.03195 C -0.25625 -0.03171 -0.25599 -0.02963 -0.25521 -0.02894 C -0.25442 -0.02801 -0.25351 -0.02801 -0.2526 -0.02732 C -0.25143 -0.02639 -0.25026 -0.02523 -0.24909 -0.02408 C -0.24883 -0.0162 -0.25078 -0.00695 -0.24817 -0.0007 C -0.24622 0.00393 -0.24023 -0.00394 -0.23841 0.00092 C -0.2345 0.01157 -0.23906 0.0206 -0.24114 0.02917 C -0.24153 0.03055 -0.24166 0.03217 -0.24205 0.0338 C -0.24231 0.04907 -0.24166 0.06435 -0.24284 0.0794 C -0.2431 0.08217 -0.24765 0.08704 -0.24909 0.08866 C -0.25104 0.0993 -0.24909 0.08634 -0.24909 0.10278 C -0.24909 0.10602 -0.24935 0.10926 -0.25 0.11227 C -0.25026 0.11342 -0.25247 0.11921 -0.25351 0.12014 C -0.25455 0.12106 -0.25586 0.1213 -0.25703 0.12153 C -0.26054 0.12245 -0.26406 0.12268 -0.26758 0.12315 L -0.28606 0.13403 L -0.2914 0.13727 L -0.29401 0.13889 C -0.30169 0.13842 -0.30976 0.14143 -0.31705 0.13727 C -0.31901 0.13611 -0.31614 0.13009 -0.31614 0.12639 C -0.31614 0.12477 -0.3164 0.12268 -0.31705 0.12153 C -0.31771 0.12037 -0.31875 0.12037 -0.31966 0.12014 C -0.32174 0.11921 -0.32383 0.11898 -0.32578 0.11852 L -0.33112 0.1044 C -0.33177 0.10278 -0.33255 0.10139 -0.33294 0.09977 C -0.3332 0.09815 -0.33346 0.09653 -0.33372 0.09491 C -0.33424 0.09282 -0.33515 0.09097 -0.33554 0.08866 C -0.33593 0.08657 -0.33593 0.08426 -0.33646 0.08241 C -0.33711 0.08009 -0.33828 0.07824 -0.33906 0.07616 C -0.33971 0.07454 -0.34036 0.07315 -0.34088 0.07153 C -0.34127 0.06991 -0.3414 0.06829 -0.34166 0.06667 C -0.3414 0.06204 -0.34179 0.05717 -0.34088 0.05255 C -0.34049 0.05092 -0.33906 0.05069 -0.33815 0.04954 C -0.3375 0.04861 -0.33698 0.04745 -0.33646 0.0463 C -0.33672 0.04329 -0.33698 0.04005 -0.33737 0.03704 C -0.3375 0.03542 -0.33815 0.03403 -0.33815 0.03217 C -0.33815 0.02963 -0.33763 0.02708 -0.33737 0.02454 C -0.33711 0.02245 -0.33672 0.02014 -0.33646 0.01829 C -0.33541 0.01204 -0.33541 0.01435 -0.33463 0.00717 C -0.33437 0.00486 -0.33307 -0.01574 -0.33112 -0.02107 C -0.3306 -0.02245 -0.33008 -0.02431 -0.32942 -0.0257 C -0.3276 -0.0287 -0.32617 -0.02917 -0.32409 -0.03033 C -0.32343 -0.03148 -0.32317 -0.03333 -0.32226 -0.03357 C -0.31705 -0.03449 -0.31562 -0.03241 -0.31172 -0.02894 C -0.3108 -0.02986 -0.30976 -0.03056 -0.30911 -0.03195 C -0.30625 -0.0382 -0.31054 -0.03542 -0.30638 -0.04144 C -0.30573 -0.04236 -0.30468 -0.04236 -0.30377 -0.04283 C -0.30026 -0.04236 -0.29674 -0.04213 -0.29323 -0.04144 C -0.29192 -0.0412 -0.29088 -0.04028 -0.28971 -0.03982 C -0.28815 -0.03912 -0.28672 -0.03889 -0.28528 -0.0382 C -0.28437 -0.03773 -0.28346 -0.03704 -0.28255 -0.03658 C -0.28021 -0.03565 -0.27786 -0.03495 -0.27552 -0.03357 C -0.26992 -0.03033 -0.26744 -0.03357 -0.26588 -0.03357 Z " pathEditMode="relative" rAng="0" ptsTypes="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63 0.02083 L -0.28463 0.02106 C -0.28203 0.02199 -0.27916 0.02199 -0.27669 0.02407 C -0.27578 0.02477 -0.27565 0.02731 -0.275 0.0287 C -0.27448 0.02986 -0.27369 0.03079 -0.27317 0.03194 C -0.27226 0.0338 -0.27148 0.03611 -0.27057 0.03819 C -0.26836 0.04977 -0.26784 0.04861 -0.26966 0.06319 C -0.26992 0.06505 -0.27083 0.06643 -0.27148 0.06782 C -0.27265 0.0706 -0.27487 0.0743 -0.27669 0.07569 C -0.27838 0.07708 -0.28034 0.07778 -0.28203 0.07893 L -0.28463 0.08055 C -0.28945 0.07986 -0.29414 0.07986 -0.29883 0.07893 C -0.29974 0.0787 -0.30078 0.07847 -0.30143 0.07731 C -0.30234 0.07569 -0.30247 0.07292 -0.30325 0.07106 C -0.30364 0.06991 -0.30442 0.06898 -0.30494 0.06782 C -0.30703 0.05671 -0.30455 0.0706 -0.30677 0.05694 C -0.30703 0.05532 -0.30729 0.0537 -0.30755 0.05231 C -0.30729 0.04606 -0.30742 0.03958 -0.30677 0.03333 C -0.30651 0.03194 -0.30534 0.03148 -0.30494 0.03032 C -0.30039 0.01667 -0.30976 0.03727 -0.30143 0.01944 C -0.30091 0.01829 -0.30052 0.01643 -0.29974 0.0162 C -0.29531 0.01528 -0.28724 0.02014 -0.28463 0.02083 Z " pathEditMode="relative" rAng="0" ptsTypes="AAAAAAAAAAAAAAAAAAAA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21 -0.0037 L -0.27721 -0.00347 C -0.27929 -0.0007 -0.28242 0.00116 -0.28346 0.00555 C -0.28437 0.00949 -0.28294 0.01389 -0.28255 0.01805 C -0.28086 0.03449 -0.27161 0.0243 -0.26054 0.02592 C -0.25989 0.02708 -0.25924 0.02801 -0.25872 0.02917 C -0.2569 0.03333 -0.25703 0.03542 -0.25429 0.03842 C -0.25364 0.03935 -0.2526 0.03958 -0.25169 0.04005 C -0.25 0.03958 -0.24726 0.04143 -0.24648 0.03842 C -0.24284 0.02708 -0.24687 0.02616 -0.25 0.02454 C -0.25247 0.02523 -0.2556 0.0243 -0.25703 0.02917 C -0.25781 0.03217 -0.2582 0.03542 -0.25872 0.03842 L -0.25963 0.04329 C -0.2595 0.04745 -0.26054 0.0618 -0.25703 0.0669 C -0.25625 0.06782 -0.25521 0.06782 -0.25429 0.06829 C -0.25377 0.06991 -0.25338 0.07176 -0.2526 0.07315 C -0.24843 0.07963 -0.24817 0.07893 -0.24375 0.08102 C -0.24284 0.08032 -0.2414 0.08102 -0.24114 0.0794 C -0.24062 0.07685 -0.24062 0.07222 -0.24205 0.07153 C -0.24635 0.06967 -0.25078 0.07245 -0.25521 0.07315 C -0.25807 0.08055 -0.25664 0.07592 -0.25872 0.08727 L -0.25963 0.0919 L -0.26054 0.09653 C -0.25989 0.11018 -0.26133 0.11088 -0.25794 0.11852 C -0.25742 0.11967 -0.25677 0.12083 -0.25612 0.12176 C -0.25534 0.12245 -0.25429 0.12268 -0.25351 0.12315 C -0.25234 0.12268 -0.25039 0.12361 -0.25 0.12176 C -0.2483 0.11389 -0.25039 0.11134 -0.2526 0.10764 C -0.25794 0.1081 -0.26315 0.10833 -0.26849 0.10926 C -0.27018 0.10949 -0.27252 0.11204 -0.27369 0.11389 C -0.27526 0.1162 -0.27617 0.1206 -0.27812 0.12176 L -0.28086 0.12315 C -0.28138 0.1243 -0.28177 0.12592 -0.28255 0.12639 C -0.28476 0.12801 -0.28737 0.12824 -0.28958 0.12963 L -0.29231 0.13102 C -0.29869 0.13055 -0.30521 0.13125 -0.31172 0.12963 C -0.31289 0.12917 -0.31419 0.12708 -0.31432 0.12477 C -0.31484 0.11805 -0.31393 0.11111 -0.31341 0.1044 C -0.31328 0.10278 -0.31276 0.10139 -0.3125 0.09977 C -0.31224 0.09768 -0.31198 0.0956 -0.31172 0.09352 C -0.31198 0.0831 -0.31198 0.07245 -0.3125 0.06204 C -0.31263 0.06042 -0.31263 0.05833 -0.31341 0.05741 C -0.31471 0.05579 -0.3164 0.05625 -0.31784 0.05579 C -0.32617 0.05694 -0.32747 0.05231 -0.33021 0.06204 C -0.3306 0.06366 -0.33073 0.06528 -0.33099 0.0669 C -0.33073 0.06898 -0.33138 0.07268 -0.33021 0.07315 C -0.32604 0.07477 -0.32044 0.07176 -0.31601 0.06991 C -0.31093 0.06389 -0.31601 0.06921 -0.30807 0.06366 C -0.30586 0.06204 -0.30351 0.06018 -0.30104 0.05903 C -0.29987 0.05833 -0.29869 0.05787 -0.29752 0.05741 C -0.29479 0.05417 -0.29531 0.05417 -0.29231 0.05255 C -0.28997 0.05162 -0.28737 0.05139 -0.28515 0.04954 L -0.28164 0.0463 C -0.28112 0.04537 -0.2806 0.04421 -0.27994 0.04329 C -0.27825 0.04097 -0.27461 0.03704 -0.27461 0.03727 C -0.27409 0.03542 -0.27356 0.0338 -0.27291 0.03217 C -0.27239 0.03102 -0.27148 0.03055 -0.27109 0.02917 C -0.27057 0.02731 -0.27057 0.025 -0.27018 0.02292 C -0.27057 0.01597 -0.26784 0.00579 -0.27109 0.00255 C -0.27617 -0.00278 -0.28281 0.00301 -0.2888 0.00393 C -0.28971 0.00417 -0.29049 0.00486 -0.2914 0.00555 C -0.29231 0.00648 -0.29323 0.00741 -0.29401 0.0088 C -0.29583 0.01157 -0.29935 0.01805 -0.29935 0.01829 C -0.29909 0.025 -0.29935 0.03194 -0.29843 0.03842 C -0.29804 0.04097 -0.29661 0.04259 -0.29583 0.04491 C -0.28867 0.06273 -0.29557 0.04861 -0.28958 0.05741 C -0.28515 0.06389 -0.28893 0.06088 -0.28437 0.06366 C -0.2776 0.07569 -0.28541 0.06319 -0.27903 0.06991 C -0.27343 0.07592 -0.28242 0.07083 -0.27369 0.07454 C -0.27291 0.07616 -0.272 0.07801 -0.27109 0.0794 C -0.27031 0.08055 -0.26927 0.08125 -0.26849 0.08241 C -0.26666 0.08565 -0.26575 0.0912 -0.26497 0.09514 C -0.26497 0.09537 -0.26588 0.10972 -0.26666 0.11227 C -0.26731 0.11412 -0.26849 0.11528 -0.2694 0.1169 C -0.27005 0.11852 -0.27031 0.12037 -0.27109 0.12176 C -0.27265 0.12407 -0.27487 0.12523 -0.27643 0.12801 C -0.27695 0.12893 -0.27747 0.13055 -0.27812 0.13102 C -0.27968 0.13241 -0.28489 0.13495 -0.28698 0.13588 C -0.28867 0.13634 -0.29231 0.1375 -0.29231 0.13773 L -0.28515 0.12963 " pathEditMode="relative" rAng="0" ptsTypes="AAAAAAAAAAAAAAAAAAAA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64 0.13449 L -0.25364 0.13472 C -0.25104 0.1331 -0.2483 0.13171 -0.2457 0.12986 C -0.24479 0.12917 -0.24401 0.12755 -0.2431 0.12662 C -0.24218 0.12592 -0.24127 0.12569 -0.24036 0.12523 C -0.23528 0.11597 -0.23776 0.11944 -0.23333 0.11412 C -0.23281 0.11204 -0.23255 0.10949 -0.23164 0.10787 C -0.23008 0.10532 -0.22773 0.10417 -0.2263 0.10162 C -0.22539 0.1 -0.22461 0.09838 -0.22369 0.09699 C -0.222 0.09467 -0.21836 0.09074 -0.21836 0.09097 C -0.21718 0.0912 -0.21588 0.0912 -0.21484 0.09213 C -0.21185 0.09491 -0.21224 0.10162 -0.21393 0.10625 C -0.2151 0.10949 -0.21771 0.10995 -0.21927 0.1125 C -0.2207 0.11528 -0.22239 0.11759 -0.22369 0.12037 C -0.22487 0.12338 -0.22708 0.12917 -0.2289 0.13148 C -0.22968 0.13241 -0.23073 0.13241 -0.23164 0.1331 C -0.23359 0.13657 -0.23437 0.13866 -0.23685 0.14074 C -0.23776 0.14167 -0.23867 0.14167 -0.23958 0.14236 C -0.24049 0.14329 -0.24114 0.14467 -0.24218 0.1456 C -0.24388 0.14699 -0.24752 0.14861 -0.24752 0.14884 C -0.24778 0.14907 -0.25169 0.15324 -0.25182 0.15486 C -0.25208 0.15717 -0.25156 0.15926 -0.25104 0.16134 C -0.25065 0.1625 -0.24987 0.16342 -0.24922 0.16435 C -0.2457 0.16389 -0.24205 0.16458 -0.23867 0.16273 C -0.23724 0.16204 -0.23307 0.15671 -0.23164 0.15347 C -0.23099 0.15185 -0.23047 0.15023 -0.22981 0.14861 C -0.22799 0.14444 -0.22799 0.14606 -0.22539 0.14236 C -0.22474 0.14143 -0.22435 0.14028 -0.22369 0.13935 C -0.22122 0.13588 -0.22109 0.13611 -0.21836 0.13449 C -0.21627 0.13518 -0.21328 0.13287 -0.21224 0.13611 C -0.20859 0.14676 -0.21263 0.14838 -0.21484 0.15347 C -0.21549 0.15486 -0.21575 0.15694 -0.21653 0.1581 C -0.21758 0.15926 -0.21901 0.15903 -0.22018 0.15972 C -0.22187 0.16065 -0.22369 0.1618 -0.22539 0.16273 L -0.23593 0.16898 L -0.23867 0.1706 C -0.23958 0.1713 -0.24036 0.17176 -0.24127 0.17222 C -0.2457 0.1743 -0.24362 0.17315 -0.24752 0.17546 C -0.24713 0.17801 -0.24804 0.18241 -0.24661 0.1831 C -0.2431 0.18518 -0.23659 0.18194 -0.23242 0.18009 C -0.22981 0.17685 -0.22942 0.17616 -0.2263 0.17384 C -0.22539 0.17315 -0.22448 0.17268 -0.22369 0.17222 C -0.22213 0.17268 -0.22044 0.17222 -0.21927 0.17384 C -0.21784 0.17546 -0.21836 0.18356 -0.21927 0.18472 C -0.2207 0.18704 -0.22265 0.18773 -0.22448 0.18796 L -0.23958 0.18958 C -0.24192 0.19051 -0.24427 0.1912 -0.24661 0.19259 C -0.24752 0.19305 -0.2483 0.19375 -0.24922 0.19421 C -0.25859 0.19792 -0.25117 0.19375 -0.25716 0.19745 C -0.2651 0.19676 -0.28216 0.19606 -0.29153 0.19421 C -0.2931 0.19398 -0.29453 0.19329 -0.29596 0.19259 C -0.2983 0.19167 -0.30312 0.18958 -0.30312 0.18981 C -0.30416 0.18819 -0.30807 0.18403 -0.30833 0.18171 C -0.30872 0.17917 -0.30859 0.17569 -0.30742 0.17384 C -0.30638 0.17176 -0.29948 0.16967 -0.29778 0.16898 C -0.29544 0.16967 -0.29297 0.16944 -0.29075 0.1706 C -0.28997 0.17106 -0.28971 0.17315 -0.28893 0.17384 C -0.28815 0.17454 -0.28724 0.17477 -0.28633 0.17546 C -0.28203 0.18287 -0.2875 0.17384 -0.2819 0.18171 C -0.28125 0.18264 -0.28086 0.18403 -0.28008 0.18472 C -0.27851 0.18634 -0.27656 0.1868 -0.27487 0.18796 L -0.26953 0.19097 L -0.26692 0.19259 C -0.26484 0.19213 -0.26263 0.19213 -0.26067 0.19097 C -0.2569 0.18889 -0.2595 0.17592 -0.25976 0.17384 C -0.26002 0.17245 -0.26093 0.17153 -0.26159 0.1706 C -0.26237 0.16991 -0.26328 0.16921 -0.26419 0.16898 C -0.27422 0.16759 -0.28424 0.1669 -0.29427 0.16597 C -0.29557 0.16227 -0.29752 0.16018 -0.29427 0.15648 C -0.29271 0.15486 -0.28893 0.15347 -0.28893 0.1537 C -0.28633 0.15393 -0.28359 0.15417 -0.28099 0.15486 C -0.28008 0.15532 -0.27929 0.15625 -0.27838 0.15648 C -0.27656 0.15717 -0.27487 0.15764 -0.27304 0.1581 C -0.27187 0.1588 -0.26797 0.16134 -0.26692 0.16134 C -0.26536 0.16134 -0.26393 0.16018 -0.2625 0.15972 C -0.26276 0.1581 -0.26276 0.15625 -0.26341 0.15486 C -0.26588 0.14954 -0.26653 0.15092 -0.26953 0.14861 C -0.2707 0.14768 -0.27187 0.14653 -0.27304 0.1456 C -0.27747 0.14606 -0.2819 0.1463 -0.28633 0.14722 C -0.28724 0.14722 -0.28802 0.14861 -0.28893 0.14861 C -0.29336 0.14861 -0.29778 0.14768 -0.30221 0.14722 C -0.30182 0.1456 -0.30208 0.14329 -0.3013 0.14236 C -0.29974 0.14051 -0.29778 0.14028 -0.29596 0.13935 C -0.29518 0.13866 -0.29427 0.13773 -0.29336 0.13773 L -0.25455 0.13611 C -0.25364 0.13565 -0.2526 0.13565 -0.25182 0.13449 C -0.25104 0.13333 -0.25013 0.12986 -0.25013 0.13009 L -0.25013 0.12986 " pathEditMode="relative" rAng="0" ptsTypes="AAAAAAAAAAAAAAAAAAAAAAAAAAAAAAAAAA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65 -0.13773 L -0.39765 -0.1375 C -0.39505 -0.1382 -0.39231 -0.1382 -0.38971 -0.13935 C -0.38867 -0.13982 -0.38802 -0.14167 -0.38711 -0.14236 C -0.38593 -0.14329 -0.38476 -0.14352 -0.38346 -0.14398 C -0.38268 -0.14514 -0.38177 -0.1463 -0.38086 -0.14722 C -0.37617 -0.15139 -0.37239 -0.14722 -0.36679 -0.1456 C -0.36692 -0.14445 -0.36797 -0.13611 -0.36849 -0.13472 C -0.36953 -0.13171 -0.37226 -0.1294 -0.37383 -0.12824 C -0.3763 -0.12685 -0.38346 -0.1257 -0.38528 -0.12523 C -0.38711 -0.12477 -0.3888 -0.12408 -0.39062 -0.12361 C -0.3914 -0.12269 -0.39231 -0.1213 -0.39323 -0.1206 C -0.40117 -0.11435 -0.39271 -0.12361 -0.39935 -0.11574 C -0.39909 -0.11412 -0.39922 -0.11227 -0.39856 -0.11111 C -0.39791 -0.10995 -0.39674 -0.10949 -0.39583 -0.10949 C -0.39205 -0.10949 -0.38828 -0.11065 -0.38437 -0.11111 C -0.38346 -0.11158 -0.38255 -0.11181 -0.38177 -0.11273 C -0.38086 -0.11343 -0.38008 -0.11505 -0.37916 -0.11574 C -0.37747 -0.11713 -0.37383 -0.11898 -0.37383 -0.11875 C -0.37317 -0.11991 -0.37278 -0.1213 -0.372 -0.12199 C -0.36771 -0.12593 -0.36198 -0.12176 -0.35794 -0.1206 C -0.35729 -0.11898 -0.35638 -0.11759 -0.35612 -0.11574 C -0.35599 -0.11412 -0.35612 -0.11134 -0.35703 -0.11111 C -0.3625 -0.10903 -0.36823 -0.10995 -0.37383 -0.10949 C -0.37526 -0.10903 -0.37682 -0.1088 -0.37825 -0.10787 C -0.37916 -0.10718 -0.37994 -0.10556 -0.38086 -0.10486 C -0.38177 -0.10417 -0.38268 -0.1037 -0.38346 -0.10324 C -0.38958 -0.09607 -0.38945 -0.10046 -0.38789 -0.09236 C -0.38437 -0.09283 -0.38086 -0.09306 -0.37734 -0.09375 C -0.37643 -0.09398 -0.37565 -0.09537 -0.37474 -0.09537 C -0.36758 -0.09537 -0.36054 -0.09445 -0.35351 -0.09375 C -0.35299 -0.09283 -0.35182 -0.09213 -0.35182 -0.09074 C -0.35078 -0.07917 -0.35468 -0.08241 -0.35976 -0.08125 C -0.36614 -0.08171 -0.37265 -0.08195 -0.37916 -0.08287 C -0.38125 -0.0831 -0.3832 -0.08449 -0.38528 -0.08449 C -0.39036 -0.08449 -0.39531 -0.08333 -0.40026 -0.08287 C -0.40117 -0.08241 -0.40221 -0.08241 -0.40299 -0.08125 C -0.40377 -0.08009 -0.40403 -0.07801 -0.40468 -0.07662 C -0.40521 -0.07546 -0.40599 -0.07454 -0.40651 -0.07338 C -0.40716 -0.07199 -0.40755 -0.07014 -0.4082 -0.06875 C -0.4082 -0.06852 -0.41432 -0.05787 -0.41523 -0.05625 C -0.41614 -0.05463 -0.41718 -0.05324 -0.41797 -0.05139 C -0.42018 -0.0456 -0.41901 -0.04815 -0.42148 -0.04352 C -0.42409 -0.04421 -0.42708 -0.04306 -0.42942 -0.04514 C -0.43138 -0.04699 -0.42955 -0.06065 -0.42942 -0.06088 C -0.4289 -0.0625 -0.42773 -0.0632 -0.42682 -0.06412 C -0.425 -0.06528 -0.42317 -0.0662 -0.42148 -0.06713 C -0.42057 -0.06759 -0.41979 -0.06852 -0.41888 -0.06875 L -0.41093 -0.07037 C -0.41002 -0.07083 -0.40885 -0.0706 -0.4082 -0.07176 C -0.40651 -0.075 -0.40781 -0.07963 -0.4082 -0.08287 C -0.41093 -0.08241 -0.41354 -0.08264 -0.41614 -0.08125 C -0.41692 -0.08079 -0.41731 -0.07894 -0.41797 -0.07824 C -0.41966 -0.07593 -0.42122 -0.07315 -0.42317 -0.07176 L -0.42851 -0.06875 C -0.4306 -0.06921 -0.4332 -0.06759 -0.43476 -0.07037 C -0.43867 -0.07732 -0.43216 -0.07894 -0.43112 -0.07963 C -0.43021 -0.08056 -0.42955 -0.08241 -0.42851 -0.08287 C -0.42539 -0.08403 -0.422 -0.0838 -0.41888 -0.08449 C -0.41601 -0.08565 -0.41419 -0.08588 -0.41172 -0.08912 C -0.4108 -0.09051 -0.41002 -0.09236 -0.40911 -0.09375 C -0.40885 -0.09537 -0.4082 -0.09699 -0.4082 -0.09861 C -0.40924 -0.11898 -0.40937 -0.11273 -0.42057 -0.11111 C -0.42148 -0.11065 -0.42239 -0.11042 -0.42317 -0.10949 C -0.42526 -0.10741 -0.42851 -0.10394 -0.43034 -0.1 C -0.43476 -0.09028 -0.42955 -0.09977 -0.43385 -0.09236 C -0.43411 -0.09074 -0.43385 -0.08796 -0.43476 -0.0875 C -0.44179 -0.08472 -0.4414 -0.08681 -0.44258 -0.09375 C -0.44231 -0.09745 -0.44244 -0.10139 -0.44179 -0.10486 C -0.44153 -0.10625 -0.44062 -0.10695 -0.43997 -0.10787 C -0.43828 -0.11019 -0.43646 -0.11204 -0.43476 -0.11412 C -0.43385 -0.11528 -0.43307 -0.1169 -0.43203 -0.11736 L -0.4276 -0.11898 C -0.42682 -0.11991 -0.42591 -0.1213 -0.425 -0.12199 C -0.42383 -0.12292 -0.42265 -0.12315 -0.42148 -0.12361 C -0.4108 -0.12778 -0.41406 -0.12662 -0.40299 -0.12824 C -0.39388 -0.13241 -0.40508 -0.12685 -0.39583 -0.1331 C -0.3944 -0.13403 -0.3875 -0.13611 -0.38711 -0.13773 L -0.38619 -0.14097 L -0.38619 -0.14074 " pathEditMode="relative" rAng="0" ptsTypes="AAAAAAAAAAAAAAAAAAAAAAAAAAAAA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41 0.07685 L -0.36341 0.07708 C -0.36367 0.08171 -0.36393 0.08634 -0.36419 0.09097 C -0.36484 0.0993 -0.36601 0.1162 -0.36601 0.11643 C -0.36575 0.12708 -0.36562 0.13819 -0.3651 0.14907 C -0.36497 0.15162 -0.36471 0.1544 -0.36419 0.15694 C -0.3638 0.15856 -0.36289 0.15995 -0.3625 0.16157 C -0.36211 0.16319 -0.36211 0.16481 -0.36159 0.1662 C -0.35664 0.18102 -0.36341 0.15532 -0.35807 0.17407 C -0.35612 0.18102 -0.35846 0.17755 -0.35547 0.18518 C -0.35468 0.18704 -0.35351 0.18819 -0.35273 0.18981 C -0.35273 0.19005 -0.3483 0.20162 -0.34752 0.20393 C -0.34687 0.20555 -0.34648 0.20741 -0.3457 0.20856 C -0.34453 0.21065 -0.34323 0.21273 -0.34218 0.21505 C -0.33554 0.2287 -0.34466 0.21204 -0.33867 0.22268 C -0.33841 0.2243 -0.33828 0.22616 -0.33776 0.22755 C -0.33737 0.2287 -0.33659 0.2294 -0.33593 0.23055 C -0.33502 0.23264 -0.33424 0.23495 -0.33333 0.2368 C -0.33255 0.23866 -0.33151 0.23981 -0.33073 0.24167 C -0.32942 0.24467 -0.32864 0.24838 -0.32721 0.25092 C -0.32656 0.25208 -0.32591 0.25301 -0.32539 0.25417 C -0.3194 0.26829 -0.32422 0.25949 -0.32005 0.26667 C -0.31692 0.2838 -0.322 0.25787 -0.31744 0.27616 C -0.31588 0.28264 -0.31562 0.28657 -0.31484 0.29329 C -0.31484 0.29491 -0.31146 0.32963 -0.31744 0.34051 C -0.31771 0.34097 -0.32278 0.34745 -0.32369 0.34815 C -0.32539 0.34954 -0.32721 0.35023 -0.3289 0.35139 L -0.33164 0.35301 L -0.33424 0.35463 C -0.34336 0.35393 -0.35247 0.35393 -0.36159 0.35301 C -0.36432 0.35278 -0.36771 0.35092 -0.37044 0.34977 C -0.3789 0.33842 -0.36979 0.34954 -0.37656 0.34352 C -0.3776 0.34259 -0.37825 0.3412 -0.37929 0.34051 C -0.38151 0.33819 -0.3845 0.3375 -0.38633 0.33403 C -0.39023 0.32708 -0.38541 0.33588 -0.39075 0.32477 C -0.39127 0.32361 -0.39192 0.32268 -0.39244 0.32153 C -0.39375 0.31852 -0.39531 0.31574 -0.39596 0.31227 C -0.39635 0.31065 -0.39635 0.3088 -0.39687 0.30741 C -0.39791 0.30509 -0.40039 0.30116 -0.40039 0.30139 C -0.40286 0.28796 -0.39948 0.30417 -0.40312 0.29329 C -0.40351 0.2919 -0.40351 0.29005 -0.4039 0.28866 C -0.40508 0.28472 -0.40586 0.2838 -0.40742 0.28079 L -0.40924 0.2713 C -0.4095 0.26991 -0.40963 0.26805 -0.41015 0.26667 L -0.41185 0.26204 C -0.41237 0.2588 -0.41289 0.25417 -0.41367 0.25092 C -0.41419 0.24884 -0.41497 0.24699 -0.41536 0.24467 C -0.4164 0.24074 -0.4164 0.23819 -0.41718 0.2338 C -0.41771 0.23055 -0.41862 0.22755 -0.41901 0.2243 C -0.42291 0.18542 -0.41888 0.22778 -0.42161 0.19143 C -0.42174 0.18866 -0.42226 0.18611 -0.42252 0.18356 C -0.42278 0.1794 -0.42304 0.17523 -0.4233 0.17106 C -0.42304 0.15579 -0.42304 0.14074 -0.42252 0.12546 C -0.42239 0.12384 -0.42187 0.12245 -0.42161 0.12083 C -0.42122 0.11875 -0.42109 0.11667 -0.4207 0.11458 C -0.42044 0.11296 -0.42005 0.11157 -0.41979 0.10995 C -0.4194 0.10671 -0.4194 0.10347 -0.41901 0.10046 C -0.41875 0.09884 -0.41836 0.09722 -0.4181 0.09583 C -0.41771 0.09329 -0.41705 0.08727 -0.41627 0.08472 C -0.41588 0.0831 -0.4151 0.08171 -0.41458 0.08009 C -0.41393 0.07801 -0.41328 0.07592 -0.41276 0.07384 C -0.41172 0.06921 -0.41224 0.06805 -0.41015 0.06435 C -0.40937 0.06296 -0.40833 0.06227 -0.40742 0.06134 C -0.4069 0.05972 -0.40638 0.05787 -0.40573 0.05648 C -0.4039 0.05301 -0.4013 0.04792 -0.39869 0.0456 C -0.39726 0.04421 -0.39375 0.04305 -0.39244 0.04236 C -0.39153 0.0419 -0.39075 0.04143 -0.38984 0.04097 C -0.37981 0.04143 -0.36979 0.04097 -0.35976 0.04236 C -0.35872 0.04259 -0.35781 0.04398 -0.35716 0.0456 C -0.35651 0.04745 -0.35664 0.04977 -0.35625 0.05185 C -0.35599 0.05347 -0.35573 0.05486 -0.35547 0.05648 C -0.35573 0.06273 -0.35586 0.06921 -0.35625 0.07546 C -0.35638 0.07708 -0.35716 0.08009 -0.35716 0.08032 L -0.35716 0.08009 " pathEditMode="relative" rAng="0" ptsTypes="AAAAAAAAAAAAAAAAAAAAAAAAAA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231 -0.01158 L -0.44231 -0.01134 C -0.43997 -0.01019 -0.43711 -0.00995 -0.43528 -0.00695 C -0.43385 -0.00486 -0.43476 1.11111E-6 -0.43346 0.00231 C -0.43294 0.00347 -0.43229 0.0044 -0.43177 0.00555 C -0.43112 0.00694 -0.43034 0.00856 -0.42994 0.01018 C -0.42916 0.01319 -0.42812 0.01967 -0.42812 0.01991 C -0.42851 0.02639 -0.4289 0.03333 -0.42903 0.04005 C -0.42942 0.05046 -0.42851 0.07407 -0.43086 0.08866 C -0.43164 0.09375 -0.43346 0.1044 -0.43619 0.10741 C -0.43698 0.10856 -0.43789 0.10995 -0.4388 0.11065 C -0.44049 0.11204 -0.44414 0.11389 -0.44414 0.11412 C -0.44765 0.11319 -0.4513 0.11412 -0.45468 0.11227 C -0.4556 0.1118 -0.45521 0.10903 -0.4556 0.10741 C -0.45612 0.10579 -0.4569 0.10463 -0.45742 0.10278 C -0.45807 0.09977 -0.45911 0.09329 -0.45911 0.09352 C -0.45937 0.08704 -0.45963 0.08079 -0.46002 0.07454 C -0.46028 0.07153 -0.46119 0.06667 -0.46172 0.06366 C -0.46146 0.05046 -0.46133 0.0375 -0.46093 0.0243 C -0.4608 0.02176 -0.45911 0.00856 -0.4582 0.00717 C -0.45742 0.00555 -0.45638 0.00417 -0.4556 0.00231 C -0.45442 -0.00023 -0.45377 -0.0037 -0.45208 -0.00533 C -0.4513 -0.00625 -0.45026 -0.00648 -0.44935 -0.00695 C -0.44883 -0.0081 -0.44843 -0.00949 -0.44765 -0.01019 C -0.44661 -0.01111 -0.44323 -0.01134 -0.44231 -0.01158 Z " pathEditMode="relative" rAng="0" ptsTypes="AAAAAAAAAAAAAAAAAAAAAAA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778 0.03055 L -0.44778 0.03079 C -0.44661 0.03472 -0.44492 0.03866 -0.44427 0.04305 C -0.44401 0.04467 -0.44466 0.04653 -0.44518 0.04792 C -0.447 0.05278 -0.44765 0.05255 -0.45052 0.05417 C -0.45104 0.05509 -0.45182 0.05602 -0.45221 0.05717 C -0.45312 0.05995 -0.45364 0.06412 -0.45221 0.06667 C -0.4513 0.06829 -0.44987 0.06852 -0.44869 0.06967 C -0.44778 0.07083 -0.447 0.07199 -0.44609 0.07292 C -0.4388 0.0794 -0.4483 0.06875 -0.44075 0.07755 C -0.44023 0.07963 -0.43893 0.08148 -0.43893 0.0838 C -0.43893 0.08634 -0.43997 0.08819 -0.44075 0.09028 C -0.44205 0.09352 -0.44401 0.09491 -0.44609 0.09653 C -0.44778 0.09792 -0.45039 0.09884 -0.45221 0.09954 C -0.45208 0.10116 -0.45 0.11366 -0.45221 0.11528 C -0.45468 0.11713 -0.45755 0.11435 -0.46015 0.11366 C -0.45898 0.10092 -0.45989 0.10741 -0.45755 0.09491 L -0.45664 0.09028 C -0.45716 0.08241 -0.45625 0.07685 -0.45924 0.0713 C -0.46002 0.06991 -0.46106 0.06921 -0.46198 0.06829 C -0.46276 0.06389 -0.46497 0.05741 -0.46276 0.05255 C -0.46224 0.05116 -0.46106 0.05139 -0.46015 0.05092 C -0.45599 0.04352 -0.45716 0.04745 -0.45573 0.04005 C -0.45599 0.03217 -0.45664 0.0243 -0.45664 0.01643 C -0.45664 0.01481 -0.45664 0.01204 -0.45573 0.0118 C -0.4539 0.01134 -0.45052 0.01481 -0.45052 0.01505 C -0.44935 0.0206 -0.44961 0.01782 -0.44961 0.02268 L -0.44961 0.02292 " pathEditMode="relative" rAng="0" ptsTypes="AAAAAAAAAAAAAAAAAAAAAAAAAAAA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55 0.17407 L -0.43255 0.1743 C -0.4289 0.17477 -0.42539 0.17454 -0.422 0.17708 C -0.41966 0.17917 -0.41497 0.18333 -0.41497 0.18356 C -0.41432 0.18542 -0.41367 0.1875 -0.41315 0.18981 C -0.41185 0.19583 -0.41172 0.20231 -0.41315 0.20856 C -0.41354 0.21042 -0.41497 0.21065 -0.41588 0.2118 C -0.41666 0.21111 -0.41784 0.21134 -0.41849 0.21018 C -0.41927 0.20833 -0.41888 0.20579 -0.4194 0.20393 C -0.41992 0.20116 -0.42252 0.19583 -0.42383 0.19444 C -0.42513 0.19282 -0.42682 0.19259 -0.42825 0.1912 C -0.43489 0.18542 -0.42513 0.18935 -0.43789 0.18657 C -0.4388 0.18611 -0.43958 0.18518 -0.44062 0.18495 C -0.44648 0.18403 -0.45286 0.18796 -0.4582 0.18333 C -0.46471 0.17801 -0.45599 0.16921 -0.45468 0.16782 C -0.44856 0.16829 -0.44231 0.16829 -0.43619 0.16921 C -0.43515 0.16944 -0.43437 0.17037 -0.43346 0.17083 C -0.43203 0.17176 -0.4306 0.17315 -0.42903 0.17407 C -0.42578 0.17592 -0.42591 0.17546 -0.42291 0.17546 L -0.42291 0.17569 " pathEditMode="relative" rAng="0" ptsTypes="AAAAAAAAAAAAAAAAAAAA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57 0.19514 L -0.44557 0.19537 C -0.44153 0.19676 -0.43802 0.19537 -0.4358 0.20139 C -0.43515 0.20347 -0.43476 0.20579 -0.43411 0.20787 C -0.43359 0.20949 -0.43268 0.21065 -0.43229 0.2125 C -0.43151 0.21551 -0.42916 0.2243 -0.4306 0.22199 L -0.43489 0.21412 C -0.43659 0.21111 -0.43802 0.20787 -0.44023 0.20625 C -0.44192 0.20486 -0.44375 0.20417 -0.44557 0.20301 C -0.44635 0.20255 -0.44726 0.20162 -0.44817 0.20139 C -0.45755 0.19907 -0.45221 0.20023 -0.46406 0.19838 C -0.46471 0.19444 -0.46588 0.19143 -0.46406 0.18727 C -0.46341 0.18588 -0.46224 0.18634 -0.46146 0.18565 C -0.4414 0.18727 -0.44778 0.18217 -0.44023 0.18889 L -0.44023 0.18912 " pathEditMode="relative" rAng="0" ptsTypes="AAAAAAAAAAAAAAA"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79 0.21018 L -0.44479 0.21042 C -0.44244 0.21227 -0.4401 0.21458 -0.43776 0.21643 C -0.43659 0.21713 -0.43515 0.21643 -0.43424 0.21782 C -0.43294 0.21991 -0.43255 0.22338 -0.43151 0.22569 C -0.43086 0.22755 -0.42981 0.22893 -0.4289 0.23055 C -0.42669 0.24236 -0.42526 0.24051 -0.43151 0.23819 C -0.44075 0.22755 -0.42695 0.24491 -0.43593 0.22893 C -0.43659 0.22778 -0.43776 0.22778 -0.43867 0.22731 C -0.44166 0.22176 -0.43958 0.22454 -0.4457 0.22106 L -0.4483 0.21944 C -0.4513 0.21991 -0.45429 0.21991 -0.45716 0.22106 C -0.46002 0.22222 -0.45976 0.22662 -0.45976 0.22268 L -0.44479 0.21018 Z " pathEditMode="relative" rAng="0" ptsTypes="AAAAAAAAAAAAAA">
                                      <p:cBhvr>
                                        <p:cTn id="10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9 0.2338 L -0.4539 0.23403 C -0.45182 0.23634 -0.44948 0.23842 -0.44765 0.24167 C -0.447 0.24282 -0.44609 0.24537 -0.44687 0.2463 C -0.44739 0.24699 -0.45221 0.24329 -0.45299 0.24305 C -0.45586 0.24236 -0.45885 0.24213 -0.46185 0.24167 C -0.46302 0.24097 -0.46471 0.2419 -0.46536 0.24005 C -0.46575 0.23866 -0.46432 0.23727 -0.46354 0.2368 C -0.46159 0.23611 -0.45547 0.23426 -0.4539 0.2338 Z " pathEditMode="relative" rAng="0" ptsTypes="AAAAAAAAA">
                                      <p:cBhvr>
                                        <p:cTn id="10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6 0.22963 L -0.2556 0.22986 C -0.25468 0.2338 -0.25377 0.23796 -0.25286 0.24213 C -0.2526 0.24375 -0.25234 0.24537 -0.25208 0.24676 C -0.25156 0.24907 -0.25078 0.25092 -0.25026 0.25301 C -0.24961 0.25625 -0.24843 0.2625 -0.24843 0.26273 C -0.24883 0.26875 -0.24869 0.27523 -0.24935 0.28148 C -0.24961 0.2838 -0.25065 0.28542 -0.25117 0.28773 C -0.25156 0.28912 -0.25182 0.29074 -0.25208 0.29236 C -0.25234 0.29444 -0.25234 0.29676 -0.25286 0.29861 C -0.25325 0.3 -0.25416 0.30069 -0.25468 0.30185 C -0.25534 0.30324 -0.25599 0.30486 -0.25638 0.30648 C -0.2569 0.3081 -0.2569 0.30972 -0.25729 0.31111 C -0.25781 0.31296 -0.26133 0.32153 -0.26172 0.32222 C -0.2625 0.32361 -0.26354 0.32407 -0.26432 0.32546 C -0.26497 0.32639 -0.26549 0.32755 -0.26614 0.32847 C -0.26862 0.33194 -0.26862 0.33148 -0.27135 0.33333 C -0.27461 0.33264 -0.27786 0.33241 -0.28112 0.33171 C -0.28203 0.33148 -0.28307 0.33102 -0.28372 0.33009 C -0.28528 0.32778 -0.2858 0.32384 -0.28633 0.3206 C -0.28606 0.31273 -0.28593 0.30486 -0.28554 0.29699 C -0.28541 0.29444 -0.28502 0.2919 -0.28463 0.28912 C -0.28411 0.28611 -0.28281 0.27986 -0.28281 0.28009 C -0.28086 0.25856 -0.28359 0.27893 -0.28021 0.26574 C -0.27942 0.26273 -0.27955 0.25903 -0.27851 0.25625 C -0.27343 0.24282 -0.27942 0.25972 -0.27578 0.24676 C -0.27461 0.24236 -0.2733 0.24097 -0.27135 0.2375 C -0.27109 0.23588 -0.27109 0.23403 -0.27057 0.23264 C -0.2681 0.22731 -0.26419 0.22963 -0.2608 0.22963 L -0.2608 0.22986 " pathEditMode="relative" rAng="0" ptsTypes="AAAAAAAAAAAAAAAAAAAAAAAAAAAA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63 0.24444 L -0.26263 0.24467 C -0.26302 0.25 -0.26237 0.25625 -0.26354 0.26157 C -0.26406 0.26366 -0.2664 0.26134 -0.26718 0.26319 C -0.26758 0.26435 -0.26588 0.26528 -0.26536 0.26643 C -0.26627 0.26736 -0.26862 0.26805 -0.26797 0.26944 C -0.26692 0.27222 -0.26263 0.27268 -0.26263 0.27292 C -0.26406 0.275 -0.2664 0.27847 -0.26718 0.28194 C -0.26771 0.28449 -0.26744 0.2875 -0.26797 0.28981 C -0.26888 0.29329 -0.27369 0.3 -0.27161 0.2993 C -0.26979 0.29884 -0.26445 0.29768 -0.26627 0.29768 C -0.26953 0.29768 -0.27278 0.29884 -0.27604 0.2993 C -0.26992 0.30301 -0.2694 0.30023 -0.27239 0.30555 C -0.27161 0.30625 -0.26992 0.30555 -0.26979 0.30717 C -0.26953 0.31042 -0.27109 0.31342 -0.27161 0.31667 C -0.27187 0.31875 -0.272 0.32083 -0.27239 0.32292 C -0.27291 0.32454 -0.27369 0.32592 -0.27422 0.32755 C -0.27526 0.33102 -0.27513 0.33125 -0.27513 0.33403 L -0.27682 0.33403 " pathEditMode="relative" rAng="0" ptsTypes="AAAAAAAAAAAAAAAAAAA">
                                      <p:cBhvr>
                                        <p:cTn id="1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5" grpId="1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>
          <a:xfrm>
            <a:off x="1525638" y="1447801"/>
            <a:ext cx="8989962" cy="317009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endParaRPr lang="en-US" sz="20000" b="1" cap="all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7" name="5-Point Star 96"/>
          <p:cNvSpPr/>
          <p:nvPr/>
        </p:nvSpPr>
        <p:spPr>
          <a:xfrm>
            <a:off x="3962400" y="71628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5-Point Star 100"/>
          <p:cNvSpPr/>
          <p:nvPr/>
        </p:nvSpPr>
        <p:spPr>
          <a:xfrm>
            <a:off x="9525000" y="81534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/>
          <p:cNvSpPr/>
          <p:nvPr/>
        </p:nvSpPr>
        <p:spPr>
          <a:xfrm>
            <a:off x="7848600" y="685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3124200" y="99822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6324600" y="9448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5486400" y="7086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8305800" y="9220200"/>
            <a:ext cx="381000" cy="4572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3810000" y="8686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7239000" y="78486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129"/>
          <p:cNvSpPr/>
          <p:nvPr/>
        </p:nvSpPr>
        <p:spPr>
          <a:xfrm>
            <a:off x="4572000" y="106680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5-Point Star 200"/>
          <p:cNvSpPr/>
          <p:nvPr/>
        </p:nvSpPr>
        <p:spPr>
          <a:xfrm>
            <a:off x="3733800" y="2895600"/>
            <a:ext cx="381000" cy="45720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5-Point Star 201"/>
          <p:cNvSpPr/>
          <p:nvPr/>
        </p:nvSpPr>
        <p:spPr>
          <a:xfrm>
            <a:off x="9296400" y="38862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5-Point Star 202"/>
          <p:cNvSpPr/>
          <p:nvPr/>
        </p:nvSpPr>
        <p:spPr>
          <a:xfrm>
            <a:off x="7620000" y="25908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5-Point Star 203"/>
          <p:cNvSpPr/>
          <p:nvPr/>
        </p:nvSpPr>
        <p:spPr>
          <a:xfrm>
            <a:off x="2895600" y="57150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5-Point Star 204"/>
          <p:cNvSpPr/>
          <p:nvPr/>
        </p:nvSpPr>
        <p:spPr>
          <a:xfrm>
            <a:off x="6096000" y="5181600"/>
            <a:ext cx="381000" cy="457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5-Point Star 205"/>
          <p:cNvSpPr/>
          <p:nvPr/>
        </p:nvSpPr>
        <p:spPr>
          <a:xfrm>
            <a:off x="5257800" y="2819400"/>
            <a:ext cx="381000" cy="4572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5-Point Star 206"/>
          <p:cNvSpPr/>
          <p:nvPr/>
        </p:nvSpPr>
        <p:spPr>
          <a:xfrm>
            <a:off x="8077200" y="49530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5-Point Star 207"/>
          <p:cNvSpPr/>
          <p:nvPr/>
        </p:nvSpPr>
        <p:spPr>
          <a:xfrm>
            <a:off x="3581400" y="44196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5-Point Star 208"/>
          <p:cNvSpPr/>
          <p:nvPr/>
        </p:nvSpPr>
        <p:spPr>
          <a:xfrm>
            <a:off x="7010400" y="3581400"/>
            <a:ext cx="381000" cy="457200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5-Point Star 209"/>
          <p:cNvSpPr/>
          <p:nvPr/>
        </p:nvSpPr>
        <p:spPr>
          <a:xfrm>
            <a:off x="4343400" y="6400800"/>
            <a:ext cx="381000" cy="457200"/>
          </a:xfrm>
          <a:prstGeom prst="star5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ac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97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9" grpId="0" animBg="1"/>
      <p:bldP spid="114" grpId="0" animBg="1"/>
      <p:bldP spid="13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14" y="341711"/>
            <a:ext cx="2927966" cy="2908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953" y="3609473"/>
            <a:ext cx="2927966" cy="3011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0263" y="977477"/>
            <a:ext cx="6352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শাহাদাত হোসেন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10263" y="1680774"/>
            <a:ext cx="7640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সহকারী শিক্ষক </a:t>
            </a:r>
          </a:p>
          <a:p>
            <a:r>
              <a:rPr lang="bn-BD" sz="3200" dirty="0" smtClean="0"/>
              <a:t>ফরিজা খাতুন বালিকা উচ্চ বিদ্যালয়</a:t>
            </a:r>
          </a:p>
          <a:p>
            <a:r>
              <a:rPr lang="bn-BD" sz="3200" dirty="0" smtClean="0"/>
              <a:t>ফেঞ্চুগঞ্জ,সিলেট।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19900" y="3633048"/>
            <a:ext cx="335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শ্রেনিঃ ষষ্ঠ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366068" y="4245772"/>
            <a:ext cx="64328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dirty="0"/>
              <a:t>বিষয়ঃবিজ্ঞান </a:t>
            </a:r>
            <a:endParaRPr lang="en-US" sz="3200" dirty="0"/>
          </a:p>
          <a:p>
            <a:pPr algn="r"/>
            <a:r>
              <a:rPr lang="bn-BD" sz="3200" dirty="0" smtClean="0"/>
              <a:t>৩য় অধ্যায়</a:t>
            </a:r>
          </a:p>
          <a:p>
            <a:pPr algn="r"/>
            <a:r>
              <a:rPr lang="bn-BD" sz="3200" dirty="0" smtClean="0"/>
              <a:t>উদ্ভিদ ও প্রানীর কোষীয় সংগঠন</a:t>
            </a:r>
          </a:p>
          <a:p>
            <a:pPr algn="r"/>
            <a:r>
              <a:rPr lang="bn-BD" sz="3200" dirty="0" smtClean="0"/>
              <a:t>পাঠঃ ৭-১০</a:t>
            </a:r>
            <a:endParaRPr lang="en-US" sz="3200" dirty="0" smtClean="0"/>
          </a:p>
          <a:p>
            <a:pPr algn="r"/>
            <a:r>
              <a:rPr lang="bn-BD" sz="3200" dirty="0" smtClean="0"/>
              <a:t>সময় ৪০ মিনিট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123926" y="100661"/>
            <a:ext cx="194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পরিচিতিঃ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78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231" y="901874"/>
            <a:ext cx="1142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আমরা গত ক্লাসে জেনেছি সকল উদ্ভিদ ও প্রানী কোষ দ্বারা গঠিত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8" y="1711935"/>
            <a:ext cx="3798137" cy="4639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272" y="2387603"/>
            <a:ext cx="1509561" cy="161676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6591" y="857703"/>
            <a:ext cx="1142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তোমরা কী জান কোষের এই অংগানুটির নাম কী?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18688" y="2118767"/>
            <a:ext cx="5961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ঠিক অংগানুটির নাম </a:t>
            </a:r>
          </a:p>
          <a:p>
            <a:r>
              <a:rPr lang="bn-BD" sz="3200" dirty="0" smtClean="0"/>
              <a:t>নিউক্লিয়াস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79374" y="881374"/>
            <a:ext cx="8586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তোমরা কী জান  নিউক্লিয়াস কী কী দ্বারা গঠিত ? 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 rot="19081977">
            <a:off x="4481678" y="1990039"/>
            <a:ext cx="221311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8150" y="354548"/>
            <a:ext cx="3933371" cy="72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আজকের পাঠ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444633" y="1278180"/>
            <a:ext cx="9820404" cy="718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উদ্ভিদ ও প্রনীর কোষীয় সংগঠন(পাঠ ৭-১০)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8209" y="3112362"/>
            <a:ext cx="12633252" cy="122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/>
              <a:t>নিউক্লিয়াসের বিভিন্ন অংশের গঠন ও কাজ বর্ননা করতে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92931" y="4534019"/>
            <a:ext cx="12523808" cy="61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/>
              <a:t>উদ্ভিদ কোষ ও প্রানি কোষ অঙকন করতে পারবে।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2931" y="5346097"/>
            <a:ext cx="12523808" cy="61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/>
              <a:t>জীব দেহে </a:t>
            </a:r>
            <a:r>
              <a:rPr lang="bn-BD" sz="3600" smtClean="0"/>
              <a:t>কোষের ভূমিকা </a:t>
            </a:r>
            <a:r>
              <a:rPr lang="bn-BD" sz="3600" dirty="0" smtClean="0"/>
              <a:t>বলতে পারবে ।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089864" y="2195271"/>
            <a:ext cx="6529942" cy="718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এই পাঠ শেষে শিক্ষার্থীরা......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502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4018"/>
            <a:ext cx="3798137" cy="4639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8352" y="2246848"/>
            <a:ext cx="2274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নিউক্লিয়াস 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28504" y="2551164"/>
            <a:ext cx="25298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275"/>
          <a:stretch/>
        </p:blipFill>
        <p:spPr>
          <a:xfrm flipH="1">
            <a:off x="1140425" y="736219"/>
            <a:ext cx="3376158" cy="3742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648" y="2054747"/>
            <a:ext cx="5809502" cy="374712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261814" y="2539236"/>
            <a:ext cx="17373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86557" y="5713189"/>
            <a:ext cx="1046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এখানে কী দেখতে পাচ্ছি নিউক্লিয়াস কোথায় ভেসে আছে ?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4644" y="5563632"/>
            <a:ext cx="627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হ্যাঁ প্রোটোপ্লাজমে ভেসে আছে ?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497496" y="510833"/>
            <a:ext cx="951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এবার  দেখে নেই নিউক্লিয়াসের ভিতরে কী কী রয়েছে ...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2373" y="5532415"/>
            <a:ext cx="4784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উদ্ভিদ কোষের নিউক্লিয়াস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519861" y="5449926"/>
            <a:ext cx="4754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প্রানী কোষের নিউক্লিয়াস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466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275"/>
          <a:stretch/>
        </p:blipFill>
        <p:spPr>
          <a:xfrm flipH="1">
            <a:off x="660307" y="865663"/>
            <a:ext cx="3376158" cy="37426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21380" y="124515"/>
            <a:ext cx="781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এবার নিউক্লিয়াসের বিভিন্ন অংশ লক্ষ্য করি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18755" y="1225615"/>
            <a:ext cx="2135039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05986" y="2188532"/>
            <a:ext cx="2926080" cy="5541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33304" y="2815693"/>
            <a:ext cx="2377440" cy="5541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45221" y="3377538"/>
            <a:ext cx="3017520" cy="5207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0912" y="957678"/>
            <a:ext cx="516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নিউক্লিয়ার মেমব্রেন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20516" y="2022771"/>
            <a:ext cx="516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নিউক্লিওলাস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435088" y="2514916"/>
            <a:ext cx="516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ক্রোমাটিন তন্তু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39607" y="3202542"/>
            <a:ext cx="516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নিউক্লিয়ার ছিদ্র বা রন্ধ্র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38797" y="2938527"/>
            <a:ext cx="7315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যা নিউক্লিয়াসকে ঘিরে রাখা একটি পর্দা । </a:t>
            </a:r>
          </a:p>
          <a:p>
            <a:r>
              <a:rPr lang="bn-BD" sz="3200" dirty="0" smtClean="0"/>
              <a:t>এই পর্দা নিউক্লিয়াসের ভিতরের অংশকে বাইরের অংশ থেকে আলাদা রাখে ।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68332" y="3078061"/>
            <a:ext cx="5167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এটি নিউক্লিয়াসের ভিতরের ঘন গোলাকার বিন্দু,যার সাথে ক্রোমাটিন তন্তু লেগে থাকে।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4256" y="1236860"/>
            <a:ext cx="5167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ক্রোমাটিন তন্তু নিউক্লিয়াসের ভিতরের মধ্যে অবস্থিত প্যাচাঁনো সুতার মত অংশ।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257500" y="1859953"/>
            <a:ext cx="5167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এর মাধ্যমে জীবের বৈশিষ্ট্য এক প্রজন্ম থেকে পরবর্তি প্রজন্মে নিয়ে যায়।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90494">
            <a:off x="3191947" y="1286404"/>
            <a:ext cx="3677744" cy="3756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518755" y="436051"/>
            <a:ext cx="979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একক কাজ                                     সময় ৫ মিনিট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905961" y="1790841"/>
            <a:ext cx="7308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নিউক্লিয়াসের ভিতরে প্যাচানো সুতার মত অংশ গুলোর নাম কী এবং কী কাজ করে?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9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4068" y="145022"/>
            <a:ext cx="933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এবার আমরা জীবদেহে কোষের ভূমিকা সম্পর্কে জানব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585696" y="1125430"/>
            <a:ext cx="4635098" cy="4454739"/>
            <a:chOff x="1076672" y="1351216"/>
            <a:chExt cx="4635098" cy="4454739"/>
          </a:xfrm>
        </p:grpSpPr>
        <p:grpSp>
          <p:nvGrpSpPr>
            <p:cNvPr id="9" name="Group 8"/>
            <p:cNvGrpSpPr/>
            <p:nvPr/>
          </p:nvGrpSpPr>
          <p:grpSpPr>
            <a:xfrm>
              <a:off x="1076672" y="1351216"/>
              <a:ext cx="4635098" cy="4454739"/>
              <a:chOff x="2182232" y="714902"/>
              <a:chExt cx="5702481" cy="548058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182232" y="714902"/>
                <a:ext cx="5702481" cy="5480588"/>
                <a:chOff x="501559" y="931551"/>
                <a:chExt cx="5702481" cy="5480588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95081" l="0" r="100000">
                              <a14:foregroundMark x1="14116" y1="2881" x2="28826" y2="7941"/>
                              <a14:foregroundMark x1="15501" y1="3654" x2="7124" y2="12509"/>
                              <a14:foregroundMark x1="7586" y1="44132" x2="19063" y2="34223"/>
                              <a14:foregroundMark x1="19063" y1="34223" x2="30409" y2="46521"/>
                              <a14:foregroundMark x1="30409" y1="46521" x2="21570" y2="59733"/>
                              <a14:foregroundMark x1="21570" y1="59733" x2="7322" y2="44554"/>
                              <a14:foregroundMark x1="10290" y1="68939" x2="23813" y2="65074"/>
                              <a14:foregroundMark x1="23813" y1="65074" x2="32190" y2="76880"/>
                              <a14:foregroundMark x1="71108" y1="24596" x2="83971" y2="18552"/>
                              <a14:foregroundMark x1="83971" y1="18552" x2="92348" y2="36121"/>
                              <a14:foregroundMark x1="69723" y1="56360" x2="87137" y2="52284"/>
                              <a14:foregroundMark x1="87137" y1="52776" x2="93931" y2="67955"/>
                              <a14:foregroundMark x1="14314" y1="31061" x2="25000" y2="31553"/>
                              <a14:foregroundMark x1="73153" y1="47505" x2="89182" y2="47505"/>
                              <a14:foregroundMark x1="70910" y1="79058" x2="90567" y2="78566"/>
                              <a14:foregroundMark x1="10026" y1="92270" x2="28826" y2="93043"/>
                              <a14:foregroundMark x1="69723" y1="23893" x2="80607" y2="4581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01559" y="1060018"/>
                  <a:ext cx="5702481" cy="5352121"/>
                </a:xfrm>
                <a:prstGeom prst="rect">
                  <a:avLst/>
                </a:prstGeom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667778" y="4310468"/>
                  <a:ext cx="1744052" cy="236924"/>
                </a:xfrm>
                <a:prstGeom prst="rect">
                  <a:avLst/>
                </a:prstGeom>
                <a:solidFill>
                  <a:srgbClr val="2F6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dirty="0"/>
                    <a:t>যকৃত  কোষ</a:t>
                  </a:r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708618" y="5939036"/>
                  <a:ext cx="1985988" cy="390039"/>
                </a:xfrm>
                <a:prstGeom prst="rect">
                  <a:avLst/>
                </a:prstGeom>
                <a:solidFill>
                  <a:srgbClr val="2F6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dirty="0"/>
                    <a:t>পেশী কোষ</a:t>
                  </a:r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13385" y="3484884"/>
                  <a:ext cx="1502979" cy="256238"/>
                </a:xfrm>
                <a:prstGeom prst="rect">
                  <a:avLst/>
                </a:prstGeom>
                <a:solidFill>
                  <a:srgbClr val="2F6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dirty="0"/>
                    <a:t>রক্ত কোষ</a:t>
                  </a:r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008818" y="5178887"/>
                  <a:ext cx="2007546" cy="256238"/>
                </a:xfrm>
                <a:prstGeom prst="rect">
                  <a:avLst/>
                </a:prstGeom>
                <a:solidFill>
                  <a:srgbClr val="2F6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dirty="0"/>
                    <a:t>পাকস্থলী কোষ</a:t>
                  </a:r>
                  <a:endParaRPr lang="en-US" dirty="0"/>
                </a:p>
              </p:txBody>
            </p: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500" b="895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61342" y="931551"/>
                  <a:ext cx="1669774" cy="1908314"/>
                </a:xfrm>
                <a:prstGeom prst="rect">
                  <a:avLst/>
                </a:prstGeom>
              </p:spPr>
            </p:pic>
          </p:grpSp>
          <p:sp>
            <p:nvSpPr>
              <p:cNvPr id="23" name="Rectangle 22"/>
              <p:cNvSpPr/>
              <p:nvPr/>
            </p:nvSpPr>
            <p:spPr>
              <a:xfrm>
                <a:off x="2428372" y="2421805"/>
                <a:ext cx="1913914" cy="232169"/>
              </a:xfrm>
              <a:prstGeom prst="rect">
                <a:avLst/>
              </a:prstGeom>
              <a:solidFill>
                <a:srgbClr val="2F6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/>
                  <a:t>মস্তিস্ক কোষ</a:t>
                </a:r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052101" y="1898794"/>
              <a:ext cx="2896295" cy="2880196"/>
              <a:chOff x="2052101" y="1898794"/>
              <a:chExt cx="2896295" cy="2880196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2249744" y="1898794"/>
                <a:ext cx="952854" cy="19735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>
                <a:off x="2170757" y="3257844"/>
                <a:ext cx="1110828" cy="19735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>
                <a:off x="2052101" y="4097673"/>
                <a:ext cx="1154560" cy="68131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3829903" y="2660205"/>
                <a:ext cx="1118493" cy="534259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3569833" y="3538361"/>
                <a:ext cx="954301" cy="77766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/>
          <p:cNvSpPr txBox="1"/>
          <p:nvPr/>
        </p:nvSpPr>
        <p:spPr>
          <a:xfrm>
            <a:off x="-7159" y="215395"/>
            <a:ext cx="11820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তোমরা কী জান? </a:t>
            </a:r>
          </a:p>
          <a:p>
            <a:r>
              <a:rPr lang="bn-BD" sz="3200" dirty="0" smtClean="0"/>
              <a:t>আমাদের শরীরের বিভিন্ন অঙ্গানু কোষের সমন্বয়ে সৃষ্ট কলা দ্বারা গঠিত  </a:t>
            </a:r>
            <a:endParaRPr lang="en-US" sz="3200" dirty="0"/>
          </a:p>
        </p:txBody>
      </p:sp>
      <p:sp>
        <p:nvSpPr>
          <p:cNvPr id="15" name="Oval Callout 14"/>
          <p:cNvSpPr/>
          <p:nvPr/>
        </p:nvSpPr>
        <p:spPr>
          <a:xfrm>
            <a:off x="8917153" y="2629751"/>
            <a:ext cx="1672422" cy="1438507"/>
          </a:xfrm>
          <a:prstGeom prst="wedgeEllipseCallout">
            <a:avLst>
              <a:gd name="adj1" fmla="val -109509"/>
              <a:gd name="adj2" fmla="val -4814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রক্ত কোষ রক্ত তৈরী  করে</a:t>
            </a:r>
            <a:endParaRPr lang="en-US" dirty="0"/>
          </a:p>
        </p:txBody>
      </p:sp>
      <p:sp>
        <p:nvSpPr>
          <p:cNvPr id="26" name="Oval Callout 25"/>
          <p:cNvSpPr/>
          <p:nvPr/>
        </p:nvSpPr>
        <p:spPr>
          <a:xfrm>
            <a:off x="8739023" y="4165324"/>
            <a:ext cx="2502203" cy="1535392"/>
          </a:xfrm>
          <a:prstGeom prst="wedgeEllipseCallout">
            <a:avLst>
              <a:gd name="adj1" fmla="val -84998"/>
              <a:gd name="adj2" fmla="val -4596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পাকস্থলীর কোষ পাকস্থলীর বিভিন্ন কার্যক্রম সম্পন্ন করে</a:t>
            </a:r>
            <a:endParaRPr lang="en-US" dirty="0"/>
          </a:p>
        </p:txBody>
      </p:sp>
      <p:sp>
        <p:nvSpPr>
          <p:cNvPr id="31" name="Oval Callout 30"/>
          <p:cNvSpPr/>
          <p:nvPr/>
        </p:nvSpPr>
        <p:spPr>
          <a:xfrm>
            <a:off x="371192" y="4860774"/>
            <a:ext cx="3214504" cy="1726240"/>
          </a:xfrm>
          <a:prstGeom prst="wedgeEllipseCallout">
            <a:avLst>
              <a:gd name="adj1" fmla="val 78112"/>
              <a:gd name="adj2" fmla="val -6775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পেশী কোষ  পেশীর বিভিন্ন আকৃতি ও কার্যক্রম সম্পন্ন করে</a:t>
            </a:r>
            <a:endParaRPr lang="en-US" dirty="0"/>
          </a:p>
        </p:txBody>
      </p:sp>
      <p:sp>
        <p:nvSpPr>
          <p:cNvPr id="32" name="Oval Callout 31"/>
          <p:cNvSpPr/>
          <p:nvPr/>
        </p:nvSpPr>
        <p:spPr>
          <a:xfrm>
            <a:off x="644953" y="3200038"/>
            <a:ext cx="2502203" cy="1660736"/>
          </a:xfrm>
          <a:prstGeom prst="wedgeEllipseCallout">
            <a:avLst>
              <a:gd name="adj1" fmla="val 83905"/>
              <a:gd name="adj2" fmla="val -4475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যকৃত কোষ  যকৃতের  বিভিন্ন কার্যক্রম সম্পন্ন করে</a:t>
            </a:r>
            <a:endParaRPr lang="en-US" dirty="0"/>
          </a:p>
        </p:txBody>
      </p:sp>
      <p:sp>
        <p:nvSpPr>
          <p:cNvPr id="33" name="Oval Callout 32"/>
          <p:cNvSpPr/>
          <p:nvPr/>
        </p:nvSpPr>
        <p:spPr>
          <a:xfrm>
            <a:off x="200722" y="1222240"/>
            <a:ext cx="3063443" cy="1644818"/>
          </a:xfrm>
          <a:prstGeom prst="wedgeEllipseCallout">
            <a:avLst>
              <a:gd name="adj1" fmla="val 80340"/>
              <a:gd name="adj2" fmla="val 56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মস্তিস্ক কোষ মনে রাখা ,অনুভুতি ,চিন্তা করতে সাহায্য করে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9" grpId="0"/>
      <p:bldP spid="29" grpId="1"/>
      <p:bldP spid="15" grpId="0" animBg="1"/>
      <p:bldP spid="26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654" y="2097682"/>
            <a:ext cx="3065222" cy="3065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2" y="236009"/>
            <a:ext cx="2994405" cy="23332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901942" y="1583962"/>
            <a:ext cx="2822111" cy="1003124"/>
          </a:xfrm>
          <a:prstGeom prst="straightConnector1">
            <a:avLst/>
          </a:prstGeom>
          <a:ln w="38100">
            <a:solidFill>
              <a:srgbClr val="FFFF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77349" y="1717318"/>
            <a:ext cx="2710930" cy="1090600"/>
          </a:xfrm>
          <a:prstGeom prst="straightConnector1">
            <a:avLst/>
          </a:prstGeom>
          <a:ln w="38100">
            <a:solidFill>
              <a:srgbClr val="FFFF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77349" y="1896442"/>
            <a:ext cx="3027915" cy="1319607"/>
          </a:xfrm>
          <a:prstGeom prst="straightConnector1">
            <a:avLst/>
          </a:prstGeom>
          <a:ln w="38100">
            <a:solidFill>
              <a:srgbClr val="FFFF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7419" y="1896442"/>
            <a:ext cx="3495649" cy="1703961"/>
          </a:xfrm>
          <a:prstGeom prst="straightConnector1">
            <a:avLst/>
          </a:prstGeom>
          <a:ln w="38100">
            <a:solidFill>
              <a:srgbClr val="FFFF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4899">
            <a:off x="7384385" y="1669451"/>
            <a:ext cx="1822679" cy="1822679"/>
          </a:xfrm>
          <a:prstGeom prst="rect">
            <a:avLst/>
          </a:prstGeom>
        </p:spPr>
      </p:pic>
      <p:sp>
        <p:nvSpPr>
          <p:cNvPr id="26" name="Teardrop 25"/>
          <p:cNvSpPr/>
          <p:nvPr/>
        </p:nvSpPr>
        <p:spPr>
          <a:xfrm>
            <a:off x="6276470" y="3945178"/>
            <a:ext cx="182880" cy="182880"/>
          </a:xfrm>
          <a:prstGeom prst="teardrop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ardrop 26"/>
          <p:cNvSpPr/>
          <p:nvPr/>
        </p:nvSpPr>
        <p:spPr>
          <a:xfrm>
            <a:off x="6437609" y="3570737"/>
            <a:ext cx="182880" cy="182880"/>
          </a:xfrm>
          <a:prstGeom prst="teardrop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ardrop 31"/>
          <p:cNvSpPr/>
          <p:nvPr/>
        </p:nvSpPr>
        <p:spPr>
          <a:xfrm>
            <a:off x="6557511" y="3912227"/>
            <a:ext cx="182880" cy="182880"/>
          </a:xfrm>
          <a:prstGeom prst="teardrop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ardrop 32"/>
          <p:cNvSpPr/>
          <p:nvPr/>
        </p:nvSpPr>
        <p:spPr>
          <a:xfrm>
            <a:off x="6692980" y="3577888"/>
            <a:ext cx="182880" cy="182880"/>
          </a:xfrm>
          <a:prstGeom prst="teardrop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ardrop 33"/>
          <p:cNvSpPr/>
          <p:nvPr/>
        </p:nvSpPr>
        <p:spPr>
          <a:xfrm>
            <a:off x="6841092" y="3200249"/>
            <a:ext cx="182880" cy="182880"/>
          </a:xfrm>
          <a:prstGeom prst="teardrop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ardrop 34"/>
          <p:cNvSpPr/>
          <p:nvPr/>
        </p:nvSpPr>
        <p:spPr>
          <a:xfrm>
            <a:off x="7263901" y="2906933"/>
            <a:ext cx="182880" cy="182880"/>
          </a:xfrm>
          <a:prstGeom prst="teardrop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ardrop 35"/>
          <p:cNvSpPr/>
          <p:nvPr/>
        </p:nvSpPr>
        <p:spPr>
          <a:xfrm>
            <a:off x="6672710" y="4114164"/>
            <a:ext cx="182880" cy="182880"/>
          </a:xfrm>
          <a:prstGeom prst="teardrop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ardrop 36"/>
          <p:cNvSpPr/>
          <p:nvPr/>
        </p:nvSpPr>
        <p:spPr>
          <a:xfrm>
            <a:off x="6938196" y="3714161"/>
            <a:ext cx="182880" cy="182880"/>
          </a:xfrm>
          <a:prstGeom prst="teardrop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ardrop 37"/>
          <p:cNvSpPr/>
          <p:nvPr/>
        </p:nvSpPr>
        <p:spPr>
          <a:xfrm>
            <a:off x="7100171" y="3336463"/>
            <a:ext cx="182880" cy="182880"/>
          </a:xfrm>
          <a:prstGeom prst="teardrop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9718">
                        <a14:foregroundMark x1="31452" y1="29032" x2="45161" y2="18952"/>
                        <a14:foregroundMark x1="27419" y1="32661" x2="33065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0182"/>
          <a:stretch/>
        </p:blipFill>
        <p:spPr>
          <a:xfrm>
            <a:off x="346058" y="2529350"/>
            <a:ext cx="4068516" cy="3400764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-1699788" y="3705041"/>
            <a:ext cx="601369" cy="581921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</a:t>
            </a:r>
            <a:r>
              <a:rPr lang="en-US" sz="1000" baseline="-25000" dirty="0" smtClean="0"/>
              <a:t>2</a:t>
            </a:r>
            <a:endParaRPr lang="en-US" sz="1000" baseline="-25000" dirty="0"/>
          </a:p>
        </p:txBody>
      </p:sp>
      <p:sp>
        <p:nvSpPr>
          <p:cNvPr id="44" name="Oval 43"/>
          <p:cNvSpPr/>
          <p:nvPr/>
        </p:nvSpPr>
        <p:spPr>
          <a:xfrm>
            <a:off x="-1652192" y="5395855"/>
            <a:ext cx="601369" cy="581921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</a:t>
            </a:r>
            <a:r>
              <a:rPr lang="en-US" sz="1000" baseline="-25000" dirty="0" smtClean="0"/>
              <a:t>2</a:t>
            </a:r>
            <a:endParaRPr lang="en-US" sz="1000" baseline="-25000" dirty="0"/>
          </a:p>
        </p:txBody>
      </p:sp>
      <p:sp>
        <p:nvSpPr>
          <p:cNvPr id="45" name="Oval 44"/>
          <p:cNvSpPr/>
          <p:nvPr/>
        </p:nvSpPr>
        <p:spPr>
          <a:xfrm>
            <a:off x="-1652192" y="4569665"/>
            <a:ext cx="601369" cy="581921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</a:t>
            </a:r>
            <a:r>
              <a:rPr lang="en-US" sz="1000" baseline="-25000" dirty="0" smtClean="0"/>
              <a:t>2</a:t>
            </a:r>
            <a:endParaRPr lang="en-US" sz="1000" baseline="-25000" dirty="0"/>
          </a:p>
        </p:txBody>
      </p:sp>
      <p:sp>
        <p:nvSpPr>
          <p:cNvPr id="49" name="Oval 48"/>
          <p:cNvSpPr/>
          <p:nvPr/>
        </p:nvSpPr>
        <p:spPr>
          <a:xfrm>
            <a:off x="12564828" y="2970720"/>
            <a:ext cx="601369" cy="581921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50" name="Oval 49"/>
          <p:cNvSpPr/>
          <p:nvPr/>
        </p:nvSpPr>
        <p:spPr>
          <a:xfrm>
            <a:off x="12717228" y="3123120"/>
            <a:ext cx="601369" cy="581921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51" name="Oval 50"/>
          <p:cNvSpPr/>
          <p:nvPr/>
        </p:nvSpPr>
        <p:spPr>
          <a:xfrm>
            <a:off x="12869628" y="3275520"/>
            <a:ext cx="601369" cy="581921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3749556" y="260104"/>
            <a:ext cx="7918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সবুজ উদ্ভিদ সূর্যের আলো ,কার্বন ডাই অক্সাইড  ও পানির সমন্বয়ে খাদ্য প্রস্তুত করে</a:t>
            </a:r>
            <a:r>
              <a:rPr lang="en-US" sz="3200" dirty="0" smtClean="0"/>
              <a:t>,</a:t>
            </a:r>
            <a:r>
              <a:rPr lang="bn-BD" sz="3200" dirty="0" smtClean="0"/>
              <a:t>এ </a:t>
            </a:r>
            <a:r>
              <a:rPr lang="bn-BD" sz="3200" smtClean="0"/>
              <a:t>সময় </a:t>
            </a:r>
            <a:r>
              <a:rPr lang="bn-BD" sz="3200" smtClean="0"/>
              <a:t>অক্সিজেন </a:t>
            </a:r>
            <a:r>
              <a:rPr lang="bn-BD" sz="3200" dirty="0" smtClean="0"/>
              <a:t>উৎপন্ন হয় 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3487430" y="5023489"/>
            <a:ext cx="791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আর এ প্রক্রিয়াকে বলা হয় সালোকসংশ্লেষণ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58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8867 -0.06806 L 0.59427 -0.14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36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2201 -0.30718 L 0.52761 -0.380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path" presetSubtype="0" repeatCount="indefinite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6732 -0.17824 L 0.51511 -0.23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307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565 -0.03403 L -0.57565 -0.03379 C -0.57227 -0.03865 -0.56888 -0.04282 -0.5655 -0.04768 C -0.56419 -0.04977 -0.56315 -0.05231 -0.56172 -0.0544 C -0.55716 -0.06157 -0.55677 -0.06111 -0.55156 -0.06574 C -0.55026 -0.06875 -0.54935 -0.07222 -0.54779 -0.07477 C -0.54583 -0.07778 -0.54349 -0.07916 -0.54141 -0.08148 C -0.53229 -0.09166 -0.54362 -0.07963 -0.53255 -0.09282 C -0.53047 -0.09537 -0.52813 -0.09722 -0.52617 -0.09977 C -0.52396 -0.10231 -0.52175 -0.10532 -0.51979 -0.10879 C -0.51589 -0.11528 -0.51276 -0.12361 -0.50833 -0.12893 C -0.50586 -0.13194 -0.50313 -0.13472 -0.50065 -0.13796 C -0.48581 -0.15972 -0.50248 -0.14074 -0.48802 -0.15625 C -0.48594 -0.1618 -0.48399 -0.16713 -0.48164 -0.17199 C -0.48047 -0.1743 -0.4793 -0.17685 -0.47787 -0.1787 C -0.46589 -0.19398 -0.4806 -0.16898 -0.46641 -0.19236 C -0.46289 -0.19815 -0.46003 -0.20532 -0.45625 -0.21041 C -0.45456 -0.21273 -0.45287 -0.21504 -0.45117 -0.21713 C -0.44909 -0.21967 -0.44662 -0.22106 -0.44479 -0.22384 C -0.44154 -0.2287 -0.43945 -0.23588 -0.43594 -0.23981 C -0.43373 -0.2419 -0.43164 -0.24444 -0.42956 -0.24653 C -0.42708 -0.24884 -0.42435 -0.25069 -0.42188 -0.25324 C -0.41511 -0.26065 -0.41849 -0.25856 -0.41302 -0.2669 C -0.41107 -0.26967 -0.40404 -0.27662 -0.40287 -0.27824 C -0.40104 -0.28032 -0.39948 -0.28264 -0.39779 -0.28495 C -0.39649 -0.28657 -0.39518 -0.28796 -0.39388 -0.28935 L -0.39141 -0.29629 L -0.3875 -0.3074 " pathEditMode="relative" rAng="0" ptsTypes="AAAAAAAAAAAAAAAAAAAAAAAAAAAA">
                                      <p:cBhvr>
                                        <p:cTn id="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1365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52227 -0.07593 L -0.52227 -0.0757 C -0.51784 -0.07871 -0.51341 -0.08125 -0.50899 -0.08403 C -0.50729 -0.08542 -0.50586 -0.08681 -0.50404 -0.0882 C -0.49805 -0.09237 -0.49753 -0.09213 -0.49063 -0.09491 C -0.48893 -0.09676 -0.48776 -0.09885 -0.48568 -0.10024 C -0.48307 -0.10209 -0.48008 -0.10301 -0.47735 -0.1044 C -0.46537 -0.11042 -0.48021 -0.10325 -0.46563 -0.11112 C -0.46289 -0.1125 -0.4599 -0.11366 -0.45729 -0.11528 C -0.4543 -0.11667 -0.45143 -0.11852 -0.44883 -0.12061 C -0.44375 -0.12454 -0.43958 -0.1294 -0.43386 -0.13264 C -0.4306 -0.1345 -0.42695 -0.13612 -0.4237 -0.13797 C -0.40417 -0.15093 -0.42617 -0.13959 -0.40716 -0.14885 C -0.40443 -0.15209 -0.40182 -0.15556 -0.3987 -0.15834 C -0.39714 -0.15973 -0.39557 -0.16135 -0.39375 -0.16227 C -0.378 -0.17153 -0.3974 -0.15649 -0.37865 -0.17061 C -0.37409 -0.17408 -0.37031 -0.17825 -0.36537 -0.18125 C -0.36315 -0.18264 -0.36094 -0.18403 -0.3586 -0.18542 C -0.35586 -0.18681 -0.35261 -0.18774 -0.35026 -0.18936 C -0.34597 -0.19213 -0.34323 -0.19653 -0.33867 -0.19885 C -0.33568 -0.2 -0.33294 -0.20163 -0.33021 -0.20278 C -0.32695 -0.20417 -0.32344 -0.20533 -0.32018 -0.20695 C -0.3112 -0.21135 -0.31563 -0.20996 -0.30847 -0.21505 C -0.30586 -0.21667 -0.29662 -0.22084 -0.29518 -0.22176 C -0.29271 -0.22315 -0.29063 -0.22454 -0.28841 -0.22593 C -0.28672 -0.22686 -0.28503 -0.22755 -0.28333 -0.22848 L -0.28008 -0.23264 L -0.27487 -0.23913 " pathEditMode="relative" rAng="0" ptsTypes="AAAAAAAAAAAAAAAAAAAAAAAAAAAA">
                                      <p:cBhvr>
                                        <p:cTn id="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-814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60065 -0.07848 L -0.60065 -0.07824 C -0.59596 -0.07894 -0.59127 -0.07917 -0.58646 -0.07963 C -0.58463 -0.07986 -0.5832 -0.0801 -0.58125 -0.08033 C -0.57487 -0.08102 -0.57422 -0.08102 -0.56693 -0.08149 C -0.5651 -0.08195 -0.56393 -0.08218 -0.56172 -0.08241 C -0.55898 -0.08264 -0.55573 -0.08287 -0.55273 -0.08311 C -0.53997 -0.08403 -0.55586 -0.08287 -0.54036 -0.08426 C -0.5375 -0.08449 -0.53411 -0.08473 -0.53138 -0.08496 C -0.52838 -0.08519 -0.52526 -0.08542 -0.52252 -0.08588 C -0.51706 -0.08658 -0.51263 -0.08727 -0.50651 -0.08797 C -0.50299 -0.0882 -0.49922 -0.08843 -0.4957 -0.08866 C -0.47487 -0.09098 -0.49831 -0.08912 -0.47799 -0.09051 C -0.47513 -0.09121 -0.47239 -0.09167 -0.46914 -0.09213 C -0.46745 -0.09236 -0.46575 -0.0926 -0.4638 -0.09283 C -0.447 -0.09445 -0.46758 -0.0919 -0.44778 -0.09422 C -0.44284 -0.09468 -0.4388 -0.09537 -0.43359 -0.09607 C -0.43112 -0.0963 -0.42877 -0.09653 -0.42643 -0.09676 C -0.42357 -0.09699 -0.42005 -0.09699 -0.41745 -0.09723 C -0.41289 -0.09792 -0.41002 -0.09861 -0.40508 -0.09885 C -0.40195 -0.09908 -0.39909 -0.09931 -0.39622 -0.09954 C -0.39271 -0.09977 -0.38893 -0.1 -0.38542 -0.10024 C -0.37591 -0.10093 -0.38073 -0.1007 -0.37305 -0.10162 C -0.37031 -0.10186 -0.36042 -0.10255 -0.35885 -0.10278 C -0.35625 -0.10301 -0.35403 -0.10324 -0.35169 -0.10348 C -0.34987 -0.10371 -0.34805 -0.10371 -0.34622 -0.10394 L -0.34271 -0.10463 L -0.33724 -0.10556 " pathEditMode="relative" rAng="0" ptsTypes="AAAAAAAAAAAAAAAAAAAAAAAAAAAA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343"/>
            <a:ext cx="3837358" cy="3837358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16200000">
            <a:off x="549411" y="2719172"/>
            <a:ext cx="5176435" cy="2093831"/>
          </a:xfrm>
          <a:prstGeom prst="triangle">
            <a:avLst>
              <a:gd name="adj" fmla="val 66761"/>
            </a:avLst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444819">
            <a:off x="2252582" y="1144500"/>
            <a:ext cx="6529630" cy="4587499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17096617">
            <a:off x="3781890" y="161416"/>
            <a:ext cx="3159063" cy="3329534"/>
          </a:xfrm>
          <a:prstGeom prst="triangle">
            <a:avLst>
              <a:gd name="adj" fmla="val 50294"/>
            </a:avLst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45610">
            <a:off x="5602637" y="572142"/>
            <a:ext cx="3859078" cy="3239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4130" y="9237975"/>
            <a:ext cx="5750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সবুজ উদ্ভিদের কোষে ক্লোরোপ্লাস্ট নামক প্লাস্টিড থাকে যা সূর্যের আলো ,কার্বন ডাই অক্সাইড  ও পানির সমন্বয়ে খাদ্য প্রস্তুত করে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26761" y="201617"/>
            <a:ext cx="91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চল দেখে নেই এক্ষেত্রে কোষ কী ভূমিকা পালন করে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6219" y="1932541"/>
            <a:ext cx="46717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আমরা যদি একটি গাছের পাতা লক্ষ্য করি তাহলে দেখি এতে রয়েছে অনেক গুলো কোষ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029283" y="3956540"/>
            <a:ext cx="5268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আবার কোষে রয়েছে অনেক গুলো প্লাস্টিড যা পাতায় ক্লোরোপ্লাস্ট নামে পরিচিত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34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27708 -0.0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/>
      <p:bldP spid="11" grpId="1"/>
      <p:bldP spid="12" grpId="0"/>
      <p:bldP spid="1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Custom 2">
      <a:majorFont>
        <a:latin typeface="Nikoshban"/>
        <a:ea typeface=""/>
        <a:cs typeface="Nikosban"/>
      </a:majorFont>
      <a:minorFont>
        <a:latin typeface="Nikoshban"/>
        <a:ea typeface=""/>
        <a:cs typeface="Nikoshba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1176</TotalTime>
  <Words>569</Words>
  <Application>Microsoft Office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Nikosban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SHAHADAT HUSSAIN</dc:creator>
  <cp:lastModifiedBy>SHAHADAT HUSSAIN</cp:lastModifiedBy>
  <cp:revision>138</cp:revision>
  <dcterms:created xsi:type="dcterms:W3CDTF">2020-02-03T14:15:19Z</dcterms:created>
  <dcterms:modified xsi:type="dcterms:W3CDTF">2020-02-20T16:33:56Z</dcterms:modified>
</cp:coreProperties>
</file>