
<file path=[Content_Types].xml><?xml version="1.0" encoding="utf-8"?>
<Types xmlns="http://schemas.openxmlformats.org/package/2006/content-types">
  <Default Extension="jfif" ContentType="image/jpeg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7" r:id="rId9"/>
    <p:sldId id="268" r:id="rId10"/>
    <p:sldId id="261" r:id="rId11"/>
    <p:sldId id="270" r:id="rId12"/>
    <p:sldId id="262" r:id="rId13"/>
    <p:sldId id="269" r:id="rId14"/>
    <p:sldId id="274" r:id="rId15"/>
    <p:sldId id="27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D0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EE089-FBC2-4026-9752-B681F8BEBA09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10BA21-FBA4-45AE-A881-F409D761CCC7}">
      <dgm:prSet phldrT="[Text]" custT="1"/>
      <dgm:spPr/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১। বীজগণিতীয় রাশি কি তা বলতে পারবে ।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F784CC-1E5E-4B07-82BE-7EFFC43AF951}" type="parTrans" cxnId="{E57BB1F8-9A44-40EF-A40B-C158FBD89119}">
      <dgm:prSet/>
      <dgm:spPr/>
      <dgm:t>
        <a:bodyPr/>
        <a:lstStyle/>
        <a:p>
          <a:endParaRPr lang="en-US"/>
        </a:p>
      </dgm:t>
    </dgm:pt>
    <dgm:pt modelId="{7536719C-B755-4DCC-B4C0-64E8104FE03F}" type="sibTrans" cxnId="{E57BB1F8-9A44-40EF-A40B-C158FBD89119}">
      <dgm:prSet/>
      <dgm:spPr/>
      <dgm:t>
        <a:bodyPr/>
        <a:lstStyle/>
        <a:p>
          <a:endParaRPr lang="en-US"/>
        </a:p>
      </dgm:t>
    </dgm:pt>
    <dgm:pt modelId="{3D6675CF-20BA-4B03-BFB3-3A0A1F176E48}">
      <dgm:prSet phldrT="[Text]" custT="1"/>
      <dgm:spPr/>
      <dgm:t>
        <a:bodyPr/>
        <a:lstStyle/>
        <a:p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২। বীজগণিতীয় রাশির বর্গের সূত্র ও অনুসিদ্ধান্ত সমূহ চিহ্নিত করে বলতে পারবে ।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0A89BB8-CF39-48E0-B5B0-60A5A7311DEE}" type="parTrans" cxnId="{3CD17859-9362-47DA-8123-A556E243264D}">
      <dgm:prSet/>
      <dgm:spPr/>
      <dgm:t>
        <a:bodyPr/>
        <a:lstStyle/>
        <a:p>
          <a:endParaRPr lang="en-US"/>
        </a:p>
      </dgm:t>
    </dgm:pt>
    <dgm:pt modelId="{5C941221-FD0D-4845-8EBF-C971A18BDAC5}" type="sibTrans" cxnId="{3CD17859-9362-47DA-8123-A556E243264D}">
      <dgm:prSet/>
      <dgm:spPr/>
      <dgm:t>
        <a:bodyPr/>
        <a:lstStyle/>
        <a:p>
          <a:endParaRPr lang="en-US"/>
        </a:p>
      </dgm:t>
    </dgm:pt>
    <dgm:pt modelId="{ABCFE2F6-CCD7-411B-ADD6-4B5D6281A2FD}">
      <dgm:prSet phldrT="[Text]"/>
      <dgm:spPr/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DF0917D3-6E3F-4698-8D2A-22ABA99E66E8}" type="parTrans" cxnId="{645464FD-7032-49AD-9E4A-48DDAC937518}">
      <dgm:prSet/>
      <dgm:spPr/>
      <dgm:t>
        <a:bodyPr/>
        <a:lstStyle/>
        <a:p>
          <a:endParaRPr lang="en-US"/>
        </a:p>
      </dgm:t>
    </dgm:pt>
    <dgm:pt modelId="{7004231F-6F5D-4AE8-BB60-7CCFE56A5178}" type="sibTrans" cxnId="{645464FD-7032-49AD-9E4A-48DDAC937518}">
      <dgm:prSet/>
      <dgm:spPr/>
      <dgm:t>
        <a:bodyPr/>
        <a:lstStyle/>
        <a:p>
          <a:endParaRPr lang="en-US"/>
        </a:p>
      </dgm:t>
    </dgm:pt>
    <dgm:pt modelId="{9B17F580-1E0B-4FA9-8BF0-3B3671CA346D}">
      <dgm:prSet phldrT="[Text]" custT="1"/>
      <dgm:spPr/>
      <dgm:t>
        <a:bodyPr/>
        <a:lstStyle/>
        <a:p>
          <a:r>
            <a:rPr lang="bn-IN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সূত্রের সাহায্যে বর্গ ও মান নির্ণয় করতে পারবে ।</a:t>
          </a:r>
          <a:endParaRPr lang="en-US" sz="3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B06B37-F49D-4429-80C9-BD45231A9315}" type="parTrans" cxnId="{478795BD-E285-4D5F-AF1F-309063F5B612}">
      <dgm:prSet/>
      <dgm:spPr/>
      <dgm:t>
        <a:bodyPr/>
        <a:lstStyle/>
        <a:p>
          <a:endParaRPr lang="en-US"/>
        </a:p>
      </dgm:t>
    </dgm:pt>
    <dgm:pt modelId="{2FFD649B-6FCF-4A3C-91BF-051AD1B983B8}" type="sibTrans" cxnId="{478795BD-E285-4D5F-AF1F-309063F5B612}">
      <dgm:prSet/>
      <dgm:spPr/>
      <dgm:t>
        <a:bodyPr/>
        <a:lstStyle/>
        <a:p>
          <a:endParaRPr lang="en-US"/>
        </a:p>
      </dgm:t>
    </dgm:pt>
    <dgm:pt modelId="{E4FF2CD7-DE01-4987-A5D4-5DAF8339573D}">
      <dgm:prSet phldrT="[Text]"/>
      <dgm:spPr/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F744F4E5-77EA-4DAB-AFB9-DD334F60B87B}" type="sibTrans" cxnId="{C70B8C3A-0724-497C-A63D-6D95F684BDAD}">
      <dgm:prSet/>
      <dgm:spPr/>
      <dgm:t>
        <a:bodyPr/>
        <a:lstStyle/>
        <a:p>
          <a:endParaRPr lang="en-US"/>
        </a:p>
      </dgm:t>
    </dgm:pt>
    <dgm:pt modelId="{85D4AC58-688A-44DD-8ED4-217DB921A614}" type="parTrans" cxnId="{C70B8C3A-0724-497C-A63D-6D95F684BDAD}">
      <dgm:prSet/>
      <dgm:spPr/>
      <dgm:t>
        <a:bodyPr/>
        <a:lstStyle/>
        <a:p>
          <a:endParaRPr lang="en-US"/>
        </a:p>
      </dgm:t>
    </dgm:pt>
    <dgm:pt modelId="{467742BB-E6DA-441F-B92B-DA6D291B551B}">
      <dgm:prSet phldrT="[Text]"/>
      <dgm:spPr/>
      <dgm:t>
        <a:bodyPr/>
        <a:lstStyle/>
        <a:p>
          <a:r>
            <a:rPr lang="bn-IN" dirty="0" smtClean="0"/>
            <a:t> </a:t>
          </a:r>
          <a:endParaRPr lang="en-US" dirty="0"/>
        </a:p>
      </dgm:t>
    </dgm:pt>
    <dgm:pt modelId="{50A9CEC3-4071-4396-93F7-3FBCC9607C77}" type="sibTrans" cxnId="{40187C3F-AA3F-494E-A930-DC2586FF0438}">
      <dgm:prSet/>
      <dgm:spPr/>
      <dgm:t>
        <a:bodyPr/>
        <a:lstStyle/>
        <a:p>
          <a:endParaRPr lang="en-US"/>
        </a:p>
      </dgm:t>
    </dgm:pt>
    <dgm:pt modelId="{BDC71612-E04F-40F7-A425-8AB38446BA97}" type="parTrans" cxnId="{40187C3F-AA3F-494E-A930-DC2586FF0438}">
      <dgm:prSet/>
      <dgm:spPr/>
      <dgm:t>
        <a:bodyPr/>
        <a:lstStyle/>
        <a:p>
          <a:endParaRPr lang="en-US"/>
        </a:p>
      </dgm:t>
    </dgm:pt>
    <dgm:pt modelId="{0569758A-7155-49FC-9517-52206EB36C7D}" type="pres">
      <dgm:prSet presAssocID="{891EE089-FBC2-4026-9752-B681F8BEBA0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98E2A16-39E1-4ADE-A014-77678E73BDBB}" type="pres">
      <dgm:prSet presAssocID="{467742BB-E6DA-441F-B92B-DA6D291B551B}" presName="parenttextcomposite" presStyleCnt="0"/>
      <dgm:spPr/>
    </dgm:pt>
    <dgm:pt modelId="{A0FF21CD-9D1F-4DB6-98A8-1E8B66EB31B9}" type="pres">
      <dgm:prSet presAssocID="{467742BB-E6DA-441F-B92B-DA6D291B551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BA7BD-5E96-41DE-BEE0-A076C2F67E93}" type="pres">
      <dgm:prSet presAssocID="{467742BB-E6DA-441F-B92B-DA6D291B551B}" presName="composite" presStyleCnt="0"/>
      <dgm:spPr/>
    </dgm:pt>
    <dgm:pt modelId="{056DD1D1-8825-4BD5-80AD-6129972131CF}" type="pres">
      <dgm:prSet presAssocID="{467742BB-E6DA-441F-B92B-DA6D291B551B}" presName="chevron1" presStyleLbl="alignNode1" presStyleIdx="0" presStyleCnt="21"/>
      <dgm:spPr/>
    </dgm:pt>
    <dgm:pt modelId="{F7531C70-CC05-40E7-99AE-DF85927238AC}" type="pres">
      <dgm:prSet presAssocID="{467742BB-E6DA-441F-B92B-DA6D291B551B}" presName="chevron2" presStyleLbl="alignNode1" presStyleIdx="1" presStyleCnt="21"/>
      <dgm:spPr/>
    </dgm:pt>
    <dgm:pt modelId="{C9230311-7C1F-4E04-BD8F-602D24EB227F}" type="pres">
      <dgm:prSet presAssocID="{467742BB-E6DA-441F-B92B-DA6D291B551B}" presName="chevron3" presStyleLbl="alignNode1" presStyleIdx="2" presStyleCnt="21"/>
      <dgm:spPr/>
    </dgm:pt>
    <dgm:pt modelId="{32751F86-6245-4985-9562-C8F413AB08F9}" type="pres">
      <dgm:prSet presAssocID="{467742BB-E6DA-441F-B92B-DA6D291B551B}" presName="chevron4" presStyleLbl="alignNode1" presStyleIdx="3" presStyleCnt="21"/>
      <dgm:spPr/>
    </dgm:pt>
    <dgm:pt modelId="{8B84B0AF-E585-442D-A3C6-694291AB2155}" type="pres">
      <dgm:prSet presAssocID="{467742BB-E6DA-441F-B92B-DA6D291B551B}" presName="chevron5" presStyleLbl="alignNode1" presStyleIdx="4" presStyleCnt="21"/>
      <dgm:spPr/>
    </dgm:pt>
    <dgm:pt modelId="{A3B69B80-0795-4DB9-9A8C-F3E4E7C015D6}" type="pres">
      <dgm:prSet presAssocID="{467742BB-E6DA-441F-B92B-DA6D291B551B}" presName="chevron6" presStyleLbl="alignNode1" presStyleIdx="5" presStyleCnt="21"/>
      <dgm:spPr/>
    </dgm:pt>
    <dgm:pt modelId="{8D1678AF-E17E-4B1A-BFFE-C2BE9DB24FED}" type="pres">
      <dgm:prSet presAssocID="{467742BB-E6DA-441F-B92B-DA6D291B551B}" presName="chevron7" presStyleLbl="alignNode1" presStyleIdx="6" presStyleCnt="21" custScaleX="288900"/>
      <dgm:spPr/>
    </dgm:pt>
    <dgm:pt modelId="{C4C3EB7F-AF68-41E0-97FE-381977DCCA51}" type="pres">
      <dgm:prSet presAssocID="{467742BB-E6DA-441F-B92B-DA6D291B551B}" presName="childtext" presStyleLbl="solidFgAcc1" presStyleIdx="0" presStyleCnt="3" custScaleX="2310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62C5C-7A11-40BE-8F52-F30263AFF4CF}" type="pres">
      <dgm:prSet presAssocID="{50A9CEC3-4071-4396-93F7-3FBCC9607C77}" presName="sibTrans" presStyleCnt="0"/>
      <dgm:spPr/>
    </dgm:pt>
    <dgm:pt modelId="{C8DFADA5-D4BF-4090-99D9-E8A1FF416FF6}" type="pres">
      <dgm:prSet presAssocID="{E4FF2CD7-DE01-4987-A5D4-5DAF8339573D}" presName="parenttextcomposite" presStyleCnt="0"/>
      <dgm:spPr/>
    </dgm:pt>
    <dgm:pt modelId="{98F1F071-5D81-4D09-880D-65CDB76BF987}" type="pres">
      <dgm:prSet presAssocID="{E4FF2CD7-DE01-4987-A5D4-5DAF8339573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712AE-B29E-41CB-96E8-DD9C45913524}" type="pres">
      <dgm:prSet presAssocID="{E4FF2CD7-DE01-4987-A5D4-5DAF8339573D}" presName="composite" presStyleCnt="0"/>
      <dgm:spPr/>
    </dgm:pt>
    <dgm:pt modelId="{0E3667E5-0DBC-4370-A998-3EABAD8C1DD4}" type="pres">
      <dgm:prSet presAssocID="{E4FF2CD7-DE01-4987-A5D4-5DAF8339573D}" presName="chevron1" presStyleLbl="alignNode1" presStyleIdx="7" presStyleCnt="21"/>
      <dgm:spPr/>
    </dgm:pt>
    <dgm:pt modelId="{0A82FA8D-2A65-4F23-A1AD-2C66E7A5C903}" type="pres">
      <dgm:prSet presAssocID="{E4FF2CD7-DE01-4987-A5D4-5DAF8339573D}" presName="chevron2" presStyleLbl="alignNode1" presStyleIdx="8" presStyleCnt="21"/>
      <dgm:spPr/>
    </dgm:pt>
    <dgm:pt modelId="{25EF0B8C-071D-4E71-B6DC-C58099A21923}" type="pres">
      <dgm:prSet presAssocID="{E4FF2CD7-DE01-4987-A5D4-5DAF8339573D}" presName="chevron3" presStyleLbl="alignNode1" presStyleIdx="9" presStyleCnt="21"/>
      <dgm:spPr/>
    </dgm:pt>
    <dgm:pt modelId="{8398F987-9BEE-46F7-BB56-6A4AF4033D2D}" type="pres">
      <dgm:prSet presAssocID="{E4FF2CD7-DE01-4987-A5D4-5DAF8339573D}" presName="chevron4" presStyleLbl="alignNode1" presStyleIdx="10" presStyleCnt="21"/>
      <dgm:spPr/>
    </dgm:pt>
    <dgm:pt modelId="{F6B9EE7F-C8FA-431C-B6D1-FB5347F3C152}" type="pres">
      <dgm:prSet presAssocID="{E4FF2CD7-DE01-4987-A5D4-5DAF8339573D}" presName="chevron5" presStyleLbl="alignNode1" presStyleIdx="11" presStyleCnt="21"/>
      <dgm:spPr/>
    </dgm:pt>
    <dgm:pt modelId="{7DB8AF63-4FF1-4579-9C74-96B857A60BE2}" type="pres">
      <dgm:prSet presAssocID="{E4FF2CD7-DE01-4987-A5D4-5DAF8339573D}" presName="chevron6" presStyleLbl="alignNode1" presStyleIdx="12" presStyleCnt="21"/>
      <dgm:spPr/>
    </dgm:pt>
    <dgm:pt modelId="{DC5F0F7E-EC72-46A7-ACF6-E69F41459CD7}" type="pres">
      <dgm:prSet presAssocID="{E4FF2CD7-DE01-4987-A5D4-5DAF8339573D}" presName="chevron7" presStyleLbl="alignNode1" presStyleIdx="13" presStyleCnt="21" custScaleX="484424" custLinFactNeighborX="2153" custLinFactNeighborY="1127"/>
      <dgm:spPr/>
    </dgm:pt>
    <dgm:pt modelId="{3F738010-8DC7-4CB9-BBAD-BB4CF8B51BE3}" type="pres">
      <dgm:prSet presAssocID="{E4FF2CD7-DE01-4987-A5D4-5DAF8339573D}" presName="childtext" presStyleLbl="solidFgAcc1" presStyleIdx="1" presStyleCnt="3" custScaleX="2310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F3F5A-5DF8-4C38-BC93-87632D280CC5}" type="pres">
      <dgm:prSet presAssocID="{F744F4E5-77EA-4DAB-AFB9-DD334F60B87B}" presName="sibTrans" presStyleCnt="0"/>
      <dgm:spPr/>
    </dgm:pt>
    <dgm:pt modelId="{D9259677-40F1-4370-9FDB-60D323779CE7}" type="pres">
      <dgm:prSet presAssocID="{ABCFE2F6-CCD7-411B-ADD6-4B5D6281A2FD}" presName="parenttextcomposite" presStyleCnt="0"/>
      <dgm:spPr/>
    </dgm:pt>
    <dgm:pt modelId="{77C5DAA6-B7BE-4101-9259-D41ECD256AB2}" type="pres">
      <dgm:prSet presAssocID="{ABCFE2F6-CCD7-411B-ADD6-4B5D6281A2FD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80A48-0255-420C-AF31-326DC8A07381}" type="pres">
      <dgm:prSet presAssocID="{ABCFE2F6-CCD7-411B-ADD6-4B5D6281A2FD}" presName="composite" presStyleCnt="0"/>
      <dgm:spPr/>
    </dgm:pt>
    <dgm:pt modelId="{0EE50CDD-56E0-4BA3-98CF-C290D6E3C887}" type="pres">
      <dgm:prSet presAssocID="{ABCFE2F6-CCD7-411B-ADD6-4B5D6281A2FD}" presName="chevron1" presStyleLbl="alignNode1" presStyleIdx="14" presStyleCnt="21"/>
      <dgm:spPr/>
    </dgm:pt>
    <dgm:pt modelId="{4EFC852A-912B-401C-96B6-1702FB1FA536}" type="pres">
      <dgm:prSet presAssocID="{ABCFE2F6-CCD7-411B-ADD6-4B5D6281A2FD}" presName="chevron2" presStyleLbl="alignNode1" presStyleIdx="15" presStyleCnt="21"/>
      <dgm:spPr/>
    </dgm:pt>
    <dgm:pt modelId="{A51D072A-27C9-4033-A8BB-03564FA63DA6}" type="pres">
      <dgm:prSet presAssocID="{ABCFE2F6-CCD7-411B-ADD6-4B5D6281A2FD}" presName="chevron3" presStyleLbl="alignNode1" presStyleIdx="16" presStyleCnt="21"/>
      <dgm:spPr/>
    </dgm:pt>
    <dgm:pt modelId="{89A6ACA5-2927-4589-8613-EF3C5856DFB3}" type="pres">
      <dgm:prSet presAssocID="{ABCFE2F6-CCD7-411B-ADD6-4B5D6281A2FD}" presName="chevron4" presStyleLbl="alignNode1" presStyleIdx="17" presStyleCnt="21"/>
      <dgm:spPr/>
    </dgm:pt>
    <dgm:pt modelId="{035D6F74-4DF8-4777-9F83-9B47FC499F30}" type="pres">
      <dgm:prSet presAssocID="{ABCFE2F6-CCD7-411B-ADD6-4B5D6281A2FD}" presName="chevron5" presStyleLbl="alignNode1" presStyleIdx="18" presStyleCnt="21"/>
      <dgm:spPr/>
    </dgm:pt>
    <dgm:pt modelId="{A01B8F9E-BBF1-4FF7-94E9-E9CBCEFD19BB}" type="pres">
      <dgm:prSet presAssocID="{ABCFE2F6-CCD7-411B-ADD6-4B5D6281A2FD}" presName="chevron6" presStyleLbl="alignNode1" presStyleIdx="19" presStyleCnt="21"/>
      <dgm:spPr/>
    </dgm:pt>
    <dgm:pt modelId="{AC99884D-BF39-4886-A851-F228E6A097D5}" type="pres">
      <dgm:prSet presAssocID="{ABCFE2F6-CCD7-411B-ADD6-4B5D6281A2FD}" presName="chevron7" presStyleLbl="alignNode1" presStyleIdx="20" presStyleCnt="21" custScaleX="485457"/>
      <dgm:spPr/>
    </dgm:pt>
    <dgm:pt modelId="{AEBE8EB9-E6F8-4034-B9D7-B706E76B9E1F}" type="pres">
      <dgm:prSet presAssocID="{ABCFE2F6-CCD7-411B-ADD6-4B5D6281A2FD}" presName="childtext" presStyleLbl="solidFgAcc1" presStyleIdx="2" presStyleCnt="3" custScaleX="2303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87C3F-AA3F-494E-A930-DC2586FF0438}" srcId="{891EE089-FBC2-4026-9752-B681F8BEBA09}" destId="{467742BB-E6DA-441F-B92B-DA6D291B551B}" srcOrd="0" destOrd="0" parTransId="{BDC71612-E04F-40F7-A425-8AB38446BA97}" sibTransId="{50A9CEC3-4071-4396-93F7-3FBCC9607C77}"/>
    <dgm:cxn modelId="{4BD6D690-A06D-4BEA-A162-EB61834937B5}" type="presOf" srcId="{9B17F580-1E0B-4FA9-8BF0-3B3671CA346D}" destId="{AEBE8EB9-E6F8-4034-B9D7-B706E76B9E1F}" srcOrd="0" destOrd="0" presId="urn:microsoft.com/office/officeart/2008/layout/VerticalAccentList"/>
    <dgm:cxn modelId="{E57BB1F8-9A44-40EF-A40B-C158FBD89119}" srcId="{467742BB-E6DA-441F-B92B-DA6D291B551B}" destId="{EB10BA21-FBA4-45AE-A881-F409D761CCC7}" srcOrd="0" destOrd="0" parTransId="{88F784CC-1E5E-4B07-82BE-7EFFC43AF951}" sibTransId="{7536719C-B755-4DCC-B4C0-64E8104FE03F}"/>
    <dgm:cxn modelId="{CACCDE39-5C96-4C74-AC30-61A93281999A}" type="presOf" srcId="{ABCFE2F6-CCD7-411B-ADD6-4B5D6281A2FD}" destId="{77C5DAA6-B7BE-4101-9259-D41ECD256AB2}" srcOrd="0" destOrd="0" presId="urn:microsoft.com/office/officeart/2008/layout/VerticalAccentList"/>
    <dgm:cxn modelId="{645464FD-7032-49AD-9E4A-48DDAC937518}" srcId="{891EE089-FBC2-4026-9752-B681F8BEBA09}" destId="{ABCFE2F6-CCD7-411B-ADD6-4B5D6281A2FD}" srcOrd="2" destOrd="0" parTransId="{DF0917D3-6E3F-4698-8D2A-22ABA99E66E8}" sibTransId="{7004231F-6F5D-4AE8-BB60-7CCFE56A5178}"/>
    <dgm:cxn modelId="{269906C8-C579-49B6-9ECB-2680FCB239BD}" type="presOf" srcId="{3D6675CF-20BA-4B03-BFB3-3A0A1F176E48}" destId="{3F738010-8DC7-4CB9-BBAD-BB4CF8B51BE3}" srcOrd="0" destOrd="0" presId="urn:microsoft.com/office/officeart/2008/layout/VerticalAccentList"/>
    <dgm:cxn modelId="{BDB18CA2-D47B-411D-9C09-B953E7F91820}" type="presOf" srcId="{891EE089-FBC2-4026-9752-B681F8BEBA09}" destId="{0569758A-7155-49FC-9517-52206EB36C7D}" srcOrd="0" destOrd="0" presId="urn:microsoft.com/office/officeart/2008/layout/VerticalAccentList"/>
    <dgm:cxn modelId="{938DF408-EA57-43FD-A27C-25D6E3FA94D8}" type="presOf" srcId="{E4FF2CD7-DE01-4987-A5D4-5DAF8339573D}" destId="{98F1F071-5D81-4D09-880D-65CDB76BF987}" srcOrd="0" destOrd="0" presId="urn:microsoft.com/office/officeart/2008/layout/VerticalAccentList"/>
    <dgm:cxn modelId="{3E71E63A-9092-4320-B319-39DC6A51CEAD}" type="presOf" srcId="{EB10BA21-FBA4-45AE-A881-F409D761CCC7}" destId="{C4C3EB7F-AF68-41E0-97FE-381977DCCA51}" srcOrd="0" destOrd="0" presId="urn:microsoft.com/office/officeart/2008/layout/VerticalAccentList"/>
    <dgm:cxn modelId="{3CD17859-9362-47DA-8123-A556E243264D}" srcId="{E4FF2CD7-DE01-4987-A5D4-5DAF8339573D}" destId="{3D6675CF-20BA-4B03-BFB3-3A0A1F176E48}" srcOrd="0" destOrd="0" parTransId="{E0A89BB8-CF39-48E0-B5B0-60A5A7311DEE}" sibTransId="{5C941221-FD0D-4845-8EBF-C971A18BDAC5}"/>
    <dgm:cxn modelId="{478795BD-E285-4D5F-AF1F-309063F5B612}" srcId="{ABCFE2F6-CCD7-411B-ADD6-4B5D6281A2FD}" destId="{9B17F580-1E0B-4FA9-8BF0-3B3671CA346D}" srcOrd="0" destOrd="0" parTransId="{8BB06B37-F49D-4429-80C9-BD45231A9315}" sibTransId="{2FFD649B-6FCF-4A3C-91BF-051AD1B983B8}"/>
    <dgm:cxn modelId="{C409FFE4-7350-4915-BD21-2EB23EC47C67}" type="presOf" srcId="{467742BB-E6DA-441F-B92B-DA6D291B551B}" destId="{A0FF21CD-9D1F-4DB6-98A8-1E8B66EB31B9}" srcOrd="0" destOrd="0" presId="urn:microsoft.com/office/officeart/2008/layout/VerticalAccentList"/>
    <dgm:cxn modelId="{C70B8C3A-0724-497C-A63D-6D95F684BDAD}" srcId="{891EE089-FBC2-4026-9752-B681F8BEBA09}" destId="{E4FF2CD7-DE01-4987-A5D4-5DAF8339573D}" srcOrd="1" destOrd="0" parTransId="{85D4AC58-688A-44DD-8ED4-217DB921A614}" sibTransId="{F744F4E5-77EA-4DAB-AFB9-DD334F60B87B}"/>
    <dgm:cxn modelId="{5FBCF508-3D46-4B0E-810B-7F7F0D8A8567}" type="presParOf" srcId="{0569758A-7155-49FC-9517-52206EB36C7D}" destId="{698E2A16-39E1-4ADE-A014-77678E73BDBB}" srcOrd="0" destOrd="0" presId="urn:microsoft.com/office/officeart/2008/layout/VerticalAccentList"/>
    <dgm:cxn modelId="{3F36FF46-FBDE-48B0-AF69-01237416C3B5}" type="presParOf" srcId="{698E2A16-39E1-4ADE-A014-77678E73BDBB}" destId="{A0FF21CD-9D1F-4DB6-98A8-1E8B66EB31B9}" srcOrd="0" destOrd="0" presId="urn:microsoft.com/office/officeart/2008/layout/VerticalAccentList"/>
    <dgm:cxn modelId="{3D03D81F-95AE-4FA9-B985-EA4B1449FC13}" type="presParOf" srcId="{0569758A-7155-49FC-9517-52206EB36C7D}" destId="{F7CBA7BD-5E96-41DE-BEE0-A076C2F67E93}" srcOrd="1" destOrd="0" presId="urn:microsoft.com/office/officeart/2008/layout/VerticalAccentList"/>
    <dgm:cxn modelId="{0D5504BB-81F3-4404-9D52-BAFE53D82AFC}" type="presParOf" srcId="{F7CBA7BD-5E96-41DE-BEE0-A076C2F67E93}" destId="{056DD1D1-8825-4BD5-80AD-6129972131CF}" srcOrd="0" destOrd="0" presId="urn:microsoft.com/office/officeart/2008/layout/VerticalAccentList"/>
    <dgm:cxn modelId="{4F690386-93FD-4CF6-96C4-543B23CFD705}" type="presParOf" srcId="{F7CBA7BD-5E96-41DE-BEE0-A076C2F67E93}" destId="{F7531C70-CC05-40E7-99AE-DF85927238AC}" srcOrd="1" destOrd="0" presId="urn:microsoft.com/office/officeart/2008/layout/VerticalAccentList"/>
    <dgm:cxn modelId="{E7AE7B4D-356C-4834-8E0D-CE7C8EA7C7D9}" type="presParOf" srcId="{F7CBA7BD-5E96-41DE-BEE0-A076C2F67E93}" destId="{C9230311-7C1F-4E04-BD8F-602D24EB227F}" srcOrd="2" destOrd="0" presId="urn:microsoft.com/office/officeart/2008/layout/VerticalAccentList"/>
    <dgm:cxn modelId="{F19B68B6-77F7-41B5-973F-52791BFC3277}" type="presParOf" srcId="{F7CBA7BD-5E96-41DE-BEE0-A076C2F67E93}" destId="{32751F86-6245-4985-9562-C8F413AB08F9}" srcOrd="3" destOrd="0" presId="urn:microsoft.com/office/officeart/2008/layout/VerticalAccentList"/>
    <dgm:cxn modelId="{17A6697C-32CA-424A-B749-ACF210712B87}" type="presParOf" srcId="{F7CBA7BD-5E96-41DE-BEE0-A076C2F67E93}" destId="{8B84B0AF-E585-442D-A3C6-694291AB2155}" srcOrd="4" destOrd="0" presId="urn:microsoft.com/office/officeart/2008/layout/VerticalAccentList"/>
    <dgm:cxn modelId="{975969F3-8913-42E7-83BA-B70609D93160}" type="presParOf" srcId="{F7CBA7BD-5E96-41DE-BEE0-A076C2F67E93}" destId="{A3B69B80-0795-4DB9-9A8C-F3E4E7C015D6}" srcOrd="5" destOrd="0" presId="urn:microsoft.com/office/officeart/2008/layout/VerticalAccentList"/>
    <dgm:cxn modelId="{BF6D4F11-D1A5-4839-A0B2-C23B9382D425}" type="presParOf" srcId="{F7CBA7BD-5E96-41DE-BEE0-A076C2F67E93}" destId="{8D1678AF-E17E-4B1A-BFFE-C2BE9DB24FED}" srcOrd="6" destOrd="0" presId="urn:microsoft.com/office/officeart/2008/layout/VerticalAccentList"/>
    <dgm:cxn modelId="{5E7D45F1-81A1-4723-8DD4-1E30A817FCD7}" type="presParOf" srcId="{F7CBA7BD-5E96-41DE-BEE0-A076C2F67E93}" destId="{C4C3EB7F-AF68-41E0-97FE-381977DCCA51}" srcOrd="7" destOrd="0" presId="urn:microsoft.com/office/officeart/2008/layout/VerticalAccentList"/>
    <dgm:cxn modelId="{E70B681B-185D-4311-8E18-81FC25919A20}" type="presParOf" srcId="{0569758A-7155-49FC-9517-52206EB36C7D}" destId="{CA662C5C-7A11-40BE-8F52-F30263AFF4CF}" srcOrd="2" destOrd="0" presId="urn:microsoft.com/office/officeart/2008/layout/VerticalAccentList"/>
    <dgm:cxn modelId="{1359D286-61DB-4B18-9862-26EB1B13F4C4}" type="presParOf" srcId="{0569758A-7155-49FC-9517-52206EB36C7D}" destId="{C8DFADA5-D4BF-4090-99D9-E8A1FF416FF6}" srcOrd="3" destOrd="0" presId="urn:microsoft.com/office/officeart/2008/layout/VerticalAccentList"/>
    <dgm:cxn modelId="{94049385-59BD-493B-A9B4-6C07832BE732}" type="presParOf" srcId="{C8DFADA5-D4BF-4090-99D9-E8A1FF416FF6}" destId="{98F1F071-5D81-4D09-880D-65CDB76BF987}" srcOrd="0" destOrd="0" presId="urn:microsoft.com/office/officeart/2008/layout/VerticalAccentList"/>
    <dgm:cxn modelId="{F1DCD85D-AEE4-47A1-A40B-E031386C80AC}" type="presParOf" srcId="{0569758A-7155-49FC-9517-52206EB36C7D}" destId="{423712AE-B29E-41CB-96E8-DD9C45913524}" srcOrd="4" destOrd="0" presId="urn:microsoft.com/office/officeart/2008/layout/VerticalAccentList"/>
    <dgm:cxn modelId="{075B33C7-79CB-4274-8035-7711D18FD120}" type="presParOf" srcId="{423712AE-B29E-41CB-96E8-DD9C45913524}" destId="{0E3667E5-0DBC-4370-A998-3EABAD8C1DD4}" srcOrd="0" destOrd="0" presId="urn:microsoft.com/office/officeart/2008/layout/VerticalAccentList"/>
    <dgm:cxn modelId="{91C82A57-F187-4049-B10C-A6E1F930E5B7}" type="presParOf" srcId="{423712AE-B29E-41CB-96E8-DD9C45913524}" destId="{0A82FA8D-2A65-4F23-A1AD-2C66E7A5C903}" srcOrd="1" destOrd="0" presId="urn:microsoft.com/office/officeart/2008/layout/VerticalAccentList"/>
    <dgm:cxn modelId="{8DB5E280-168C-4B04-A193-A1D42274B96F}" type="presParOf" srcId="{423712AE-B29E-41CB-96E8-DD9C45913524}" destId="{25EF0B8C-071D-4E71-B6DC-C58099A21923}" srcOrd="2" destOrd="0" presId="urn:microsoft.com/office/officeart/2008/layout/VerticalAccentList"/>
    <dgm:cxn modelId="{BF2908C6-33D6-4157-B4DE-E52D7A99DD0E}" type="presParOf" srcId="{423712AE-B29E-41CB-96E8-DD9C45913524}" destId="{8398F987-9BEE-46F7-BB56-6A4AF4033D2D}" srcOrd="3" destOrd="0" presId="urn:microsoft.com/office/officeart/2008/layout/VerticalAccentList"/>
    <dgm:cxn modelId="{04C582C8-F0E2-49DC-AB32-602BFAFBE30B}" type="presParOf" srcId="{423712AE-B29E-41CB-96E8-DD9C45913524}" destId="{F6B9EE7F-C8FA-431C-B6D1-FB5347F3C152}" srcOrd="4" destOrd="0" presId="urn:microsoft.com/office/officeart/2008/layout/VerticalAccentList"/>
    <dgm:cxn modelId="{928F13BC-4839-436B-8DE4-9EA09AFA73EB}" type="presParOf" srcId="{423712AE-B29E-41CB-96E8-DD9C45913524}" destId="{7DB8AF63-4FF1-4579-9C74-96B857A60BE2}" srcOrd="5" destOrd="0" presId="urn:microsoft.com/office/officeart/2008/layout/VerticalAccentList"/>
    <dgm:cxn modelId="{EE75F895-3A77-4903-98C8-8DC00F2A35D8}" type="presParOf" srcId="{423712AE-B29E-41CB-96E8-DD9C45913524}" destId="{DC5F0F7E-EC72-46A7-ACF6-E69F41459CD7}" srcOrd="6" destOrd="0" presId="urn:microsoft.com/office/officeart/2008/layout/VerticalAccentList"/>
    <dgm:cxn modelId="{19917457-8C5C-4553-B4EA-F3160CC4DC85}" type="presParOf" srcId="{423712AE-B29E-41CB-96E8-DD9C45913524}" destId="{3F738010-8DC7-4CB9-BBAD-BB4CF8B51BE3}" srcOrd="7" destOrd="0" presId="urn:microsoft.com/office/officeart/2008/layout/VerticalAccentList"/>
    <dgm:cxn modelId="{48ABD16A-E36B-4814-8C3A-219FAFEF0BEC}" type="presParOf" srcId="{0569758A-7155-49FC-9517-52206EB36C7D}" destId="{5E0F3F5A-5DF8-4C38-BC93-87632D280CC5}" srcOrd="5" destOrd="0" presId="urn:microsoft.com/office/officeart/2008/layout/VerticalAccentList"/>
    <dgm:cxn modelId="{408EC93B-E8FA-46F5-9970-1A59B1DC60B4}" type="presParOf" srcId="{0569758A-7155-49FC-9517-52206EB36C7D}" destId="{D9259677-40F1-4370-9FDB-60D323779CE7}" srcOrd="6" destOrd="0" presId="urn:microsoft.com/office/officeart/2008/layout/VerticalAccentList"/>
    <dgm:cxn modelId="{19D11C35-EAB0-4969-A781-887A1366D61B}" type="presParOf" srcId="{D9259677-40F1-4370-9FDB-60D323779CE7}" destId="{77C5DAA6-B7BE-4101-9259-D41ECD256AB2}" srcOrd="0" destOrd="0" presId="urn:microsoft.com/office/officeart/2008/layout/VerticalAccentList"/>
    <dgm:cxn modelId="{39E277D9-3999-4B9A-A981-93C1F20B9CC3}" type="presParOf" srcId="{0569758A-7155-49FC-9517-52206EB36C7D}" destId="{D8A80A48-0255-420C-AF31-326DC8A07381}" srcOrd="7" destOrd="0" presId="urn:microsoft.com/office/officeart/2008/layout/VerticalAccentList"/>
    <dgm:cxn modelId="{9631A535-15AB-4391-A92A-B4A6AAE89B24}" type="presParOf" srcId="{D8A80A48-0255-420C-AF31-326DC8A07381}" destId="{0EE50CDD-56E0-4BA3-98CF-C290D6E3C887}" srcOrd="0" destOrd="0" presId="urn:microsoft.com/office/officeart/2008/layout/VerticalAccentList"/>
    <dgm:cxn modelId="{64ABDE0B-9BFB-4ACE-A6D8-57C7AB2301CF}" type="presParOf" srcId="{D8A80A48-0255-420C-AF31-326DC8A07381}" destId="{4EFC852A-912B-401C-96B6-1702FB1FA536}" srcOrd="1" destOrd="0" presId="urn:microsoft.com/office/officeart/2008/layout/VerticalAccentList"/>
    <dgm:cxn modelId="{DDD799EE-A64B-4B89-BB2A-10B8618D5B6E}" type="presParOf" srcId="{D8A80A48-0255-420C-AF31-326DC8A07381}" destId="{A51D072A-27C9-4033-A8BB-03564FA63DA6}" srcOrd="2" destOrd="0" presId="urn:microsoft.com/office/officeart/2008/layout/VerticalAccentList"/>
    <dgm:cxn modelId="{334EF83F-2A36-4DAE-A84F-7B64F8F045AE}" type="presParOf" srcId="{D8A80A48-0255-420C-AF31-326DC8A07381}" destId="{89A6ACA5-2927-4589-8613-EF3C5856DFB3}" srcOrd="3" destOrd="0" presId="urn:microsoft.com/office/officeart/2008/layout/VerticalAccentList"/>
    <dgm:cxn modelId="{AFFA2AE9-67C2-42F9-935D-146860CAB489}" type="presParOf" srcId="{D8A80A48-0255-420C-AF31-326DC8A07381}" destId="{035D6F74-4DF8-4777-9F83-9B47FC499F30}" srcOrd="4" destOrd="0" presId="urn:microsoft.com/office/officeart/2008/layout/VerticalAccentList"/>
    <dgm:cxn modelId="{F60DAF21-632B-4794-8E70-F12605F8CBD1}" type="presParOf" srcId="{D8A80A48-0255-420C-AF31-326DC8A07381}" destId="{A01B8F9E-BBF1-4FF7-94E9-E9CBCEFD19BB}" srcOrd="5" destOrd="0" presId="urn:microsoft.com/office/officeart/2008/layout/VerticalAccentList"/>
    <dgm:cxn modelId="{5047C7B8-FB70-4E14-B5A4-991EC51009BC}" type="presParOf" srcId="{D8A80A48-0255-420C-AF31-326DC8A07381}" destId="{AC99884D-BF39-4886-A851-F228E6A097D5}" srcOrd="6" destOrd="0" presId="urn:microsoft.com/office/officeart/2008/layout/VerticalAccentList"/>
    <dgm:cxn modelId="{4652E7AD-F93F-4118-9A78-2138507A01E1}" type="presParOf" srcId="{D8A80A48-0255-420C-AF31-326DC8A07381}" destId="{AEBE8EB9-E6F8-4034-B9D7-B706E76B9E1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B012A-B7EF-4C57-8401-BCDDC1CAFC10}" type="doc">
      <dgm:prSet loTypeId="urn:microsoft.com/office/officeart/2005/8/layout/radial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D805EF-12EF-477A-A894-AA8CAE6AA5E2}">
      <dgm:prSet phldrT="[Text]"/>
      <dgm:spPr/>
      <dgm:t>
        <a:bodyPr/>
        <a:lstStyle/>
        <a:p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07A7D3-FBEE-4B43-B092-36418E9E5DD0}" type="parTrans" cxnId="{049D7FA4-E5A9-4665-9972-A9E0B4BD2472}">
      <dgm:prSet/>
      <dgm:spPr/>
      <dgm:t>
        <a:bodyPr/>
        <a:lstStyle/>
        <a:p>
          <a:endParaRPr lang="en-US"/>
        </a:p>
      </dgm:t>
    </dgm:pt>
    <dgm:pt modelId="{0A91D7D7-755F-4D5B-9563-0F0488A7E0B2}" type="sibTrans" cxnId="{049D7FA4-E5A9-4665-9972-A9E0B4BD2472}">
      <dgm:prSet/>
      <dgm:spPr/>
      <dgm:t>
        <a:bodyPr/>
        <a:lstStyle/>
        <a:p>
          <a:endParaRPr lang="en-US"/>
        </a:p>
      </dgm:t>
    </dgm:pt>
    <dgm:pt modelId="{599A55AD-B30C-4EBF-8E60-7688D74905E1}" type="pres">
      <dgm:prSet presAssocID="{47AB012A-B7EF-4C57-8401-BCDDC1CAFC1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970BE-962A-4295-834B-A57032591758}" type="pres">
      <dgm:prSet presAssocID="{47AB012A-B7EF-4C57-8401-BCDDC1CAFC10}" presName="radial" presStyleCnt="0">
        <dgm:presLayoutVars>
          <dgm:animLvl val="ctr"/>
        </dgm:presLayoutVars>
      </dgm:prSet>
      <dgm:spPr/>
    </dgm:pt>
    <dgm:pt modelId="{CD3F67B1-EB7D-4986-9A7B-D5F9060A2D6B}" type="pres">
      <dgm:prSet presAssocID="{83D805EF-12EF-477A-A894-AA8CAE6AA5E2}" presName="centerShape" presStyleLbl="vennNode1" presStyleIdx="0" presStyleCnt="1" custScaleX="284005" custLinFactNeighborX="-3504"/>
      <dgm:spPr/>
      <dgm:t>
        <a:bodyPr/>
        <a:lstStyle/>
        <a:p>
          <a:endParaRPr lang="en-US"/>
        </a:p>
      </dgm:t>
    </dgm:pt>
  </dgm:ptLst>
  <dgm:cxnLst>
    <dgm:cxn modelId="{4F438877-0B06-4B3E-835C-5C27952E4650}" type="presOf" srcId="{47AB012A-B7EF-4C57-8401-BCDDC1CAFC10}" destId="{599A55AD-B30C-4EBF-8E60-7688D74905E1}" srcOrd="0" destOrd="0" presId="urn:microsoft.com/office/officeart/2005/8/layout/radial3"/>
    <dgm:cxn modelId="{2DAC9757-8C6F-4327-9F70-DBE67EB16560}" type="presOf" srcId="{83D805EF-12EF-477A-A894-AA8CAE6AA5E2}" destId="{CD3F67B1-EB7D-4986-9A7B-D5F9060A2D6B}" srcOrd="0" destOrd="0" presId="urn:microsoft.com/office/officeart/2005/8/layout/radial3"/>
    <dgm:cxn modelId="{049D7FA4-E5A9-4665-9972-A9E0B4BD2472}" srcId="{47AB012A-B7EF-4C57-8401-BCDDC1CAFC10}" destId="{83D805EF-12EF-477A-A894-AA8CAE6AA5E2}" srcOrd="0" destOrd="0" parTransId="{3907A7D3-FBEE-4B43-B092-36418E9E5DD0}" sibTransId="{0A91D7D7-755F-4D5B-9563-0F0488A7E0B2}"/>
    <dgm:cxn modelId="{6D02A6D4-8699-43C7-B143-59DB8BE996FD}" type="presParOf" srcId="{599A55AD-B30C-4EBF-8E60-7688D74905E1}" destId="{6FA970BE-962A-4295-834B-A57032591758}" srcOrd="0" destOrd="0" presId="urn:microsoft.com/office/officeart/2005/8/layout/radial3"/>
    <dgm:cxn modelId="{5733C169-B627-41AE-B2B3-C7B2917847C0}" type="presParOf" srcId="{6FA970BE-962A-4295-834B-A57032591758}" destId="{CD3F67B1-EB7D-4986-9A7B-D5F9060A2D6B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F21CD-9D1F-4DB6-98A8-1E8B66EB31B9}">
      <dsp:nvSpPr>
        <dsp:cNvPr id="0" name=""/>
        <dsp:cNvSpPr/>
      </dsp:nvSpPr>
      <dsp:spPr>
        <a:xfrm>
          <a:off x="1205544" y="1555"/>
          <a:ext cx="3852602" cy="3502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 </a:t>
          </a:r>
          <a:endParaRPr lang="en-US" sz="1600" kern="1200" dirty="0"/>
        </a:p>
      </dsp:txBody>
      <dsp:txXfrm>
        <a:off x="1205544" y="1555"/>
        <a:ext cx="3852602" cy="350236"/>
      </dsp:txXfrm>
    </dsp:sp>
    <dsp:sp modelId="{056DD1D1-8825-4BD5-80AD-6129972131CF}">
      <dsp:nvSpPr>
        <dsp:cNvPr id="0" name=""/>
        <dsp:cNvSpPr/>
      </dsp:nvSpPr>
      <dsp:spPr>
        <a:xfrm>
          <a:off x="3763657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531C70-CC05-40E7-99AE-DF85927238AC}">
      <dsp:nvSpPr>
        <dsp:cNvPr id="0" name=""/>
        <dsp:cNvSpPr/>
      </dsp:nvSpPr>
      <dsp:spPr>
        <a:xfrm>
          <a:off x="4305161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30311-7C1F-4E04-BD8F-602D24EB227F}">
      <dsp:nvSpPr>
        <dsp:cNvPr id="0" name=""/>
        <dsp:cNvSpPr/>
      </dsp:nvSpPr>
      <dsp:spPr>
        <a:xfrm>
          <a:off x="4847094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51F86-6245-4985-9562-C8F413AB08F9}">
      <dsp:nvSpPr>
        <dsp:cNvPr id="0" name=""/>
        <dsp:cNvSpPr/>
      </dsp:nvSpPr>
      <dsp:spPr>
        <a:xfrm>
          <a:off x="5388598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84B0AF-E585-442D-A3C6-694291AB2155}">
      <dsp:nvSpPr>
        <dsp:cNvPr id="0" name=""/>
        <dsp:cNvSpPr/>
      </dsp:nvSpPr>
      <dsp:spPr>
        <a:xfrm>
          <a:off x="5930531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69B80-0795-4DB9-9A8C-F3E4E7C015D6}">
      <dsp:nvSpPr>
        <dsp:cNvPr id="0" name=""/>
        <dsp:cNvSpPr/>
      </dsp:nvSpPr>
      <dsp:spPr>
        <a:xfrm>
          <a:off x="6472036" y="35179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678AF-E17E-4B1A-BFFE-C2BE9DB24FED}">
      <dsp:nvSpPr>
        <dsp:cNvPr id="0" name=""/>
        <dsp:cNvSpPr/>
      </dsp:nvSpPr>
      <dsp:spPr>
        <a:xfrm>
          <a:off x="6162493" y="351792"/>
          <a:ext cx="2604459" cy="713444"/>
        </a:xfrm>
        <a:prstGeom prst="chevron">
          <a:avLst>
            <a:gd name="adj" fmla="val 7061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3EB7F-AF68-41E0-97FE-381977DCCA51}">
      <dsp:nvSpPr>
        <dsp:cNvPr id="0" name=""/>
        <dsp:cNvSpPr/>
      </dsp:nvSpPr>
      <dsp:spPr>
        <a:xfrm>
          <a:off x="1205544" y="423136"/>
          <a:ext cx="9018911" cy="5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১। বীজগণিতীয় রাশি কি তা বলতে পারবে ।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05544" y="423136"/>
        <a:ext cx="9018911" cy="570755"/>
      </dsp:txXfrm>
    </dsp:sp>
    <dsp:sp modelId="{98F1F071-5D81-4D09-880D-65CDB76BF987}">
      <dsp:nvSpPr>
        <dsp:cNvPr id="0" name=""/>
        <dsp:cNvSpPr/>
      </dsp:nvSpPr>
      <dsp:spPr>
        <a:xfrm>
          <a:off x="1205544" y="1089525"/>
          <a:ext cx="3852602" cy="3502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 </a:t>
          </a:r>
          <a:endParaRPr lang="en-US" sz="1600" kern="1200" dirty="0"/>
        </a:p>
      </dsp:txBody>
      <dsp:txXfrm>
        <a:off x="1205544" y="1089525"/>
        <a:ext cx="3852602" cy="350236"/>
      </dsp:txXfrm>
    </dsp:sp>
    <dsp:sp modelId="{0E3667E5-0DBC-4370-A998-3EABAD8C1DD4}">
      <dsp:nvSpPr>
        <dsp:cNvPr id="0" name=""/>
        <dsp:cNvSpPr/>
      </dsp:nvSpPr>
      <dsp:spPr>
        <a:xfrm>
          <a:off x="3763657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2FA8D-2A65-4F23-A1AD-2C66E7A5C903}">
      <dsp:nvSpPr>
        <dsp:cNvPr id="0" name=""/>
        <dsp:cNvSpPr/>
      </dsp:nvSpPr>
      <dsp:spPr>
        <a:xfrm>
          <a:off x="4305161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F0B8C-071D-4E71-B6DC-C58099A21923}">
      <dsp:nvSpPr>
        <dsp:cNvPr id="0" name=""/>
        <dsp:cNvSpPr/>
      </dsp:nvSpPr>
      <dsp:spPr>
        <a:xfrm>
          <a:off x="4847094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4678061"/>
            <a:satOff val="-21586"/>
            <a:lumOff val="7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8F987-9BEE-46F7-BB56-6A4AF4033D2D}">
      <dsp:nvSpPr>
        <dsp:cNvPr id="0" name=""/>
        <dsp:cNvSpPr/>
      </dsp:nvSpPr>
      <dsp:spPr>
        <a:xfrm>
          <a:off x="5388598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B9EE7F-C8FA-431C-B6D1-FB5347F3C152}">
      <dsp:nvSpPr>
        <dsp:cNvPr id="0" name=""/>
        <dsp:cNvSpPr/>
      </dsp:nvSpPr>
      <dsp:spPr>
        <a:xfrm>
          <a:off x="5930531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8AF63-4FF1-4579-9C74-96B857A60BE2}">
      <dsp:nvSpPr>
        <dsp:cNvPr id="0" name=""/>
        <dsp:cNvSpPr/>
      </dsp:nvSpPr>
      <dsp:spPr>
        <a:xfrm>
          <a:off x="6472036" y="143976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F0F7E-EC72-46A7-ACF6-E69F41459CD7}">
      <dsp:nvSpPr>
        <dsp:cNvPr id="0" name=""/>
        <dsp:cNvSpPr/>
      </dsp:nvSpPr>
      <dsp:spPr>
        <a:xfrm>
          <a:off x="5300570" y="1447802"/>
          <a:ext cx="4367125" cy="713444"/>
        </a:xfrm>
        <a:prstGeom prst="chevron">
          <a:avLst>
            <a:gd name="adj" fmla="val 7061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38010-8DC7-4CB9-BBAD-BB4CF8B51BE3}">
      <dsp:nvSpPr>
        <dsp:cNvPr id="0" name=""/>
        <dsp:cNvSpPr/>
      </dsp:nvSpPr>
      <dsp:spPr>
        <a:xfrm>
          <a:off x="1205544" y="1511106"/>
          <a:ext cx="9018911" cy="5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২। বীজগণিতীয় রাশির বর্গের সূত্র ও অনুসিদ্ধান্ত সমূহ চিহ্নিত করে বলতে পারবে ।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05544" y="1511106"/>
        <a:ext cx="9018911" cy="570755"/>
      </dsp:txXfrm>
    </dsp:sp>
    <dsp:sp modelId="{77C5DAA6-B7BE-4101-9259-D41ECD256AB2}">
      <dsp:nvSpPr>
        <dsp:cNvPr id="0" name=""/>
        <dsp:cNvSpPr/>
      </dsp:nvSpPr>
      <dsp:spPr>
        <a:xfrm>
          <a:off x="1205544" y="2177496"/>
          <a:ext cx="3852602" cy="35023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600" kern="1200" dirty="0" smtClean="0"/>
            <a:t> </a:t>
          </a:r>
          <a:endParaRPr lang="en-US" sz="1600" kern="1200" dirty="0"/>
        </a:p>
      </dsp:txBody>
      <dsp:txXfrm>
        <a:off x="1205544" y="2177496"/>
        <a:ext cx="3852602" cy="350236"/>
      </dsp:txXfrm>
    </dsp:sp>
    <dsp:sp modelId="{0EE50CDD-56E0-4BA3-98CF-C290D6E3C887}">
      <dsp:nvSpPr>
        <dsp:cNvPr id="0" name=""/>
        <dsp:cNvSpPr/>
      </dsp:nvSpPr>
      <dsp:spPr>
        <a:xfrm>
          <a:off x="3749997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C852A-912B-401C-96B6-1702FB1FA536}">
      <dsp:nvSpPr>
        <dsp:cNvPr id="0" name=""/>
        <dsp:cNvSpPr/>
      </dsp:nvSpPr>
      <dsp:spPr>
        <a:xfrm>
          <a:off x="4291502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1D072A-27C9-4033-A8BB-03564FA63DA6}">
      <dsp:nvSpPr>
        <dsp:cNvPr id="0" name=""/>
        <dsp:cNvSpPr/>
      </dsp:nvSpPr>
      <dsp:spPr>
        <a:xfrm>
          <a:off x="4833434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6ACA5-2927-4589-8613-EF3C5856DFB3}">
      <dsp:nvSpPr>
        <dsp:cNvPr id="0" name=""/>
        <dsp:cNvSpPr/>
      </dsp:nvSpPr>
      <dsp:spPr>
        <a:xfrm>
          <a:off x="5374939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5D6F74-4DF8-4777-9F83-9B47FC499F30}">
      <dsp:nvSpPr>
        <dsp:cNvPr id="0" name=""/>
        <dsp:cNvSpPr/>
      </dsp:nvSpPr>
      <dsp:spPr>
        <a:xfrm>
          <a:off x="5916872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B8F9E-BBF1-4FF7-94E9-E9CBCEFD19BB}">
      <dsp:nvSpPr>
        <dsp:cNvPr id="0" name=""/>
        <dsp:cNvSpPr/>
      </dsp:nvSpPr>
      <dsp:spPr>
        <a:xfrm>
          <a:off x="6458376" y="2527732"/>
          <a:ext cx="901508" cy="713444"/>
        </a:xfrm>
        <a:prstGeom prst="chevron">
          <a:avLst>
            <a:gd name="adj" fmla="val 70610"/>
          </a:avLst>
        </a:prstGeom>
        <a:solidFill>
          <a:schemeClr val="accent4">
            <a:hueOff val="9875907"/>
            <a:satOff val="-45570"/>
            <a:lumOff val="16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99884D-BF39-4886-A851-F228E6A097D5}">
      <dsp:nvSpPr>
        <dsp:cNvPr id="0" name=""/>
        <dsp:cNvSpPr/>
      </dsp:nvSpPr>
      <dsp:spPr>
        <a:xfrm>
          <a:off x="5262845" y="2527732"/>
          <a:ext cx="4376437" cy="713444"/>
        </a:xfrm>
        <a:prstGeom prst="chevron">
          <a:avLst>
            <a:gd name="adj" fmla="val 706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E8EB9-E6F8-4034-B9D7-B706E76B9E1F}">
      <dsp:nvSpPr>
        <dsp:cNvPr id="0" name=""/>
        <dsp:cNvSpPr/>
      </dsp:nvSpPr>
      <dsp:spPr>
        <a:xfrm>
          <a:off x="1205544" y="2599077"/>
          <a:ext cx="8991593" cy="570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সূত্রের সাহায্যে বর্গ ও মান নির্ণয় করতে পারবে ।</a:t>
          </a:r>
          <a:endParaRPr lang="en-US" sz="3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205544" y="2599077"/>
        <a:ext cx="8991593" cy="570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F67B1-EB7D-4986-9A7B-D5F9060A2D6B}">
      <dsp:nvSpPr>
        <dsp:cNvPr id="0" name=""/>
        <dsp:cNvSpPr/>
      </dsp:nvSpPr>
      <dsp:spPr>
        <a:xfrm>
          <a:off x="2133508" y="0"/>
          <a:ext cx="5410295" cy="19050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শিখনফল</a:t>
          </a:r>
          <a:endParaRPr lang="en-US" sz="6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5827" y="278981"/>
        <a:ext cx="3825657" cy="1347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2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1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8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7D21-A140-469C-B376-F31D50EC5D07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9E43-BD04-4CCA-9585-D9EAB2CB6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1981200" y="914400"/>
            <a:ext cx="1524001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 flipH="1">
            <a:off x="8534400" y="914400"/>
            <a:ext cx="1676399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8971" y="3998042"/>
            <a:ext cx="1167384" cy="1865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458243" y="3998040"/>
            <a:ext cx="988489" cy="1865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0376" y="1076487"/>
            <a:ext cx="4724400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মাল্টিমিডিয়া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2776" y="2714738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892" y="2470711"/>
            <a:ext cx="63531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1" y="2547487"/>
            <a:ext cx="6019800" cy="16251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9" y="4223887"/>
            <a:ext cx="6154869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43200" y="838200"/>
                <a:ext cx="6515100" cy="1404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2800" b="1" u="sng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bn-IN" sz="2800" b="1" u="sng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ব্যবহার করে বর্গ নির্ণয়ঃ </a:t>
                </a:r>
                <a:endParaRPr lang="bn-BD" sz="2800" b="1" u="sng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8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8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28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8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8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838200"/>
                <a:ext cx="6515100" cy="1404487"/>
              </a:xfrm>
              <a:prstGeom prst="rect">
                <a:avLst/>
              </a:prstGeom>
              <a:blipFill rotWithShape="0">
                <a:blip r:embed="rId4"/>
                <a:stretch>
                  <a:fillRect t="-5217" b="-1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62200" y="2971800"/>
            <a:ext cx="6571728" cy="120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4724400"/>
            <a:ext cx="685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9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762000"/>
                <a:ext cx="6477000" cy="2084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200" b="1" u="sng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অনুসি</a:t>
                </a:r>
                <a:r>
                  <a:rPr lang="bn-IN" sz="3200" b="1" u="sng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দ্ধান্তঃ </a:t>
                </a:r>
                <a:endParaRPr lang="bn-BD" sz="3200" b="1" u="sng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32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2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32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2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2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2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2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2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2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2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2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2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en-US" sz="32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b="1" dirty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762000"/>
                <a:ext cx="6477000" cy="2084417"/>
              </a:xfrm>
              <a:prstGeom prst="rect">
                <a:avLst/>
              </a:prstGeom>
              <a:blipFill rotWithShape="0">
                <a:blip r:embed="rId2"/>
                <a:stretch>
                  <a:fillRect l="-2352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8610600" cy="24971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3581400"/>
            <a:ext cx="5105400" cy="1887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8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53884"/>
            <a:ext cx="7300610" cy="21246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83" y="3417569"/>
            <a:ext cx="160034" cy="228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77516"/>
            <a:ext cx="5867400" cy="3106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37757" y="1611713"/>
                <a:ext cx="4164106" cy="1586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BD" sz="2400" b="1" u="sng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 অনুসি</a:t>
                </a:r>
                <a:r>
                  <a:rPr lang="bn-IN" sz="2400" b="1" u="sng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দ্ধান্তঃ </a:t>
                </a:r>
                <a:endParaRPr lang="bn-BD" sz="2400" b="1" u="sng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BD" sz="24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4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n w="0"/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24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4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BD" sz="24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24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4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4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24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4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24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4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en-US" sz="24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2400" b="1" dirty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57" y="1611713"/>
                <a:ext cx="4164106" cy="1586332"/>
              </a:xfrm>
              <a:prstGeom prst="rect">
                <a:avLst/>
              </a:prstGeom>
              <a:blipFill rotWithShape="0">
                <a:blip r:embed="rId5"/>
                <a:stretch>
                  <a:fillRect l="-1742" t="-187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066800" y="1437588"/>
            <a:ext cx="4267200" cy="152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3962400"/>
            <a:ext cx="5486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9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914400"/>
            <a:ext cx="48768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কাজঃ</a:t>
            </a:r>
            <a:endParaRPr lang="en-US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9761" r="9746" b="21776"/>
          <a:stretch/>
        </p:blipFill>
        <p:spPr>
          <a:xfrm>
            <a:off x="1981200" y="2209800"/>
            <a:ext cx="8382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42295" y="2209800"/>
            <a:ext cx="14029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 ১০ মিনিট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2-Point Star 15"/>
          <p:cNvSpPr/>
          <p:nvPr/>
        </p:nvSpPr>
        <p:spPr>
          <a:xfrm rot="5400000">
            <a:off x="6743700" y="2927463"/>
            <a:ext cx="6400800" cy="990600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838200"/>
            <a:ext cx="9448800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(a+b)²= (a-b)²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+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4ab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(a-b)²= (a+b)²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4ab 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 + b²= (a+b)² - 2ab 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 + b²= (a-b)² + 2ab 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a²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-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b² =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(a + b)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(a - b)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2(a² + b²) = (a+ b)² + (a - b)² 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4ab = (a + b)² -</a:t>
            </a:r>
            <a:r>
              <a:rPr lang="bn-IN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pt-BR" sz="4800" dirty="0" smtClean="0">
                <a:solidFill>
                  <a:srgbClr val="222222"/>
                </a:solidFill>
                <a:latin typeface="Arial" panose="020B0604020202020204" pitchFamily="34" charset="0"/>
              </a:rPr>
              <a:t>(a-b)² </a:t>
            </a:r>
            <a:endParaRPr lang="pt-BR" sz="4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5069" y="948115"/>
            <a:ext cx="3352800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42647" y="2472644"/>
            <a:ext cx="3352800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2647" y="3903460"/>
            <a:ext cx="3657600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4941" y="3109137"/>
            <a:ext cx="2057400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4941" y="4640628"/>
            <a:ext cx="2828365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660042"/>
            <a:ext cx="1788459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5334276"/>
            <a:ext cx="3998259" cy="6272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73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2" grpId="1" animBg="1"/>
      <p:bldP spid="2" grpId="2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/>
          <a:stretch/>
        </p:blipFill>
        <p:spPr>
          <a:xfrm>
            <a:off x="609600" y="152400"/>
            <a:ext cx="7924800" cy="481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838200"/>
            <a:ext cx="39624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dirty="0" smtClean="0"/>
              <a:t>বাড়ির কাজ</a:t>
            </a:r>
            <a:endParaRPr lang="en-US" sz="4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743200"/>
            <a:ext cx="6408174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477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4038600"/>
            <a:ext cx="20955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81450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1024"/>
            <a:ext cx="2095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819400"/>
            <a:ext cx="10134600" cy="3237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1066800"/>
            <a:ext cx="8001000" cy="22098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ক্লাসে সহযোগীতা করার জন্য </a:t>
            </a:r>
          </a:p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অনেক অনেক ধন্যবাদ।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2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25763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135" y="3203280"/>
            <a:ext cx="4358409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মজিদ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দীঘলবাক উচ্চ বিদ্যালয়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নবীগঞ্জ, হ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01727-779725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306033"/>
            <a:ext cx="2402361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শ্রেণি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  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পাঠঃ- 01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261636"/>
            <a:ext cx="4114800" cy="365125"/>
          </a:xfrm>
        </p:spPr>
        <p:txBody>
          <a:bodyPr/>
          <a:lstStyle/>
          <a:p>
            <a:r>
              <a:rPr lang="en-US" smtClean="0"/>
              <a:t>Abdul Mazid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38" y="1276886"/>
            <a:ext cx="1652153" cy="1755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71" y="1276886"/>
            <a:ext cx="1793219" cy="1857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105400" y="1905000"/>
            <a:ext cx="1081495" cy="34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9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6181" y="4267200"/>
            <a:ext cx="4800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</a:t>
            </a:r>
            <a:r>
              <a:rPr lang="en-US" sz="4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রাশিগুলোর</a:t>
            </a:r>
            <a:r>
              <a:rPr lang="en-US" sz="4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নাম</a:t>
            </a:r>
            <a:r>
              <a:rPr lang="en-US" sz="4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44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81" y="2072637"/>
            <a:ext cx="3170195" cy="678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18" y="1186205"/>
            <a:ext cx="2385267" cy="647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81" y="2956558"/>
            <a:ext cx="4930567" cy="899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182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76" y="2066330"/>
            <a:ext cx="2095500" cy="209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143000"/>
            <a:ext cx="6096000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IN" sz="5400" dirty="0" smtClean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 পাঠ....</a:t>
            </a:r>
            <a:endParaRPr lang="en-US" sz="5400" dirty="0">
              <a:ln w="0"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895600"/>
            <a:ext cx="69342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8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বীজগণিতীয় রাশি</a:t>
            </a:r>
            <a:endParaRPr lang="en-US" sz="88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240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7353107"/>
              </p:ext>
            </p:extLst>
          </p:nvPr>
        </p:nvGraphicFramePr>
        <p:xfrm>
          <a:off x="457200" y="2590800"/>
          <a:ext cx="11430000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4072783"/>
              </p:ext>
            </p:extLst>
          </p:nvPr>
        </p:nvGraphicFramePr>
        <p:xfrm>
          <a:off x="914400" y="838200"/>
          <a:ext cx="10210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123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531C70-CC05-40E7-99AE-DF8592723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7531C70-CC05-40E7-99AE-DF8592723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230311-7C1F-4E04-BD8F-602D24EB2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C9230311-7C1F-4E04-BD8F-602D24EB2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751F86-6245-4985-9562-C8F413AB0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32751F86-6245-4985-9562-C8F413AB0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4B0AF-E585-442D-A3C6-694291AB2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8B84B0AF-E585-442D-A3C6-694291AB2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678AF-E17E-4B1A-BFFE-C2BE9DB2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8D1678AF-E17E-4B1A-BFFE-C2BE9DB24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6DD1D1-8825-4BD5-80AD-612997213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056DD1D1-8825-4BD5-80AD-612997213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B69B80-0795-4DB9-9A8C-F3E4E7C01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A3B69B80-0795-4DB9-9A8C-F3E4E7C01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FF21CD-9D1F-4DB6-98A8-1E8B66EB3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A0FF21CD-9D1F-4DB6-98A8-1E8B66EB3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3EB7F-AF68-41E0-97FE-381977DCC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C4C3EB7F-AF68-41E0-97FE-381977DCC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B8AF63-4FF1-4579-9C74-96B857A60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DB8AF63-4FF1-4579-9C74-96B857A60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F0B8C-071D-4E71-B6DC-C58099A2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25EF0B8C-071D-4E71-B6DC-C58099A21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5F0F7E-EC72-46A7-ACF6-E69F41459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DC5F0F7E-EC72-46A7-ACF6-E69F41459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98F987-9BEE-46F7-BB56-6A4AF4033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8398F987-9BEE-46F7-BB56-6A4AF4033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9EE7F-C8FA-431C-B6D1-FB5347F3C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F6B9EE7F-C8FA-431C-B6D1-FB5347F3C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82FA8D-2A65-4F23-A1AD-2C66E7A5C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0A82FA8D-2A65-4F23-A1AD-2C66E7A5C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667E5-0DBC-4370-A998-3EABAD8C1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0E3667E5-0DBC-4370-A998-3EABAD8C1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1F071-5D81-4D09-880D-65CDB76BF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8F1F071-5D81-4D09-880D-65CDB76BF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738010-8DC7-4CB9-BBAD-BB4CF8B51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3F738010-8DC7-4CB9-BBAD-BB4CF8B51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50CDD-56E0-4BA3-98CF-C290D6E3C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2">
                                            <p:graphicEl>
                                              <a:dgm id="{0EE50CDD-56E0-4BA3-98CF-C290D6E3C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D6F74-4DF8-4777-9F83-9B47FC499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035D6F74-4DF8-4777-9F83-9B47FC499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1D072A-27C9-4033-A8BB-03564FA63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2">
                                            <p:graphicEl>
                                              <a:dgm id="{A51D072A-27C9-4033-A8BB-03564FA63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99884D-BF39-4886-A851-F228E6A09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2000"/>
                                        <p:tgtEl>
                                          <p:spTgt spid="2">
                                            <p:graphicEl>
                                              <a:dgm id="{AC99884D-BF39-4886-A851-F228E6A09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FC852A-912B-401C-96B6-1702FB1FA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2000"/>
                                        <p:tgtEl>
                                          <p:spTgt spid="2">
                                            <p:graphicEl>
                                              <a:dgm id="{4EFC852A-912B-401C-96B6-1702FB1FA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B8F9E-BBF1-4FF7-94E9-E9CBCEFD1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A01B8F9E-BBF1-4FF7-94E9-E9CBCEFD1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6ACA5-2927-4589-8613-EF3C5856D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89A6ACA5-2927-4589-8613-EF3C5856D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C5DAA6-B7BE-4101-9259-D41ECD256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2">
                                            <p:graphicEl>
                                              <a:dgm id="{77C5DAA6-B7BE-4101-9259-D41ECD256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E8EB9-E6F8-4034-B9D7-B706E76B9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2">
                                            <p:graphicEl>
                                              <a:dgm id="{AEBE8EB9-E6F8-4034-B9D7-B706E76B9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1600" y="3886200"/>
                <a:ext cx="9220200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BD" sz="3600" b="1" u="sng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বীজগাণিতিক রাশিঃ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প্রক্রিয়া চিহ্ন এবং সংখ্যানির্দেশক অক্ষর প্রতীক এর অর্থবোধক বিন্যাসকে বীজগাণিতিক রাশি বলে। 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𝒄</m:t>
                    </m:r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bn-BD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বীজগাণিতিক রাশি বলে। 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86200"/>
                <a:ext cx="92202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181" t="-6272" r="-3503" b="-14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4400" y="2835498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, b , c , d , e ……..)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66056"/>
            <a:ext cx="967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, 2 , 3 , 4 , 5 ……. )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গুলোকে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1235059"/>
                <a:ext cx="982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 , − , </m:t>
                    </m:r>
                    <m:r>
                      <a:rPr lang="en-US" sz="4800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, ÷  ….. </m:t>
                    </m:r>
                  </m:oMath>
                </a14:m>
                <a:r>
                  <a:rPr lang="en-US" sz="48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en-US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এই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চিহ্ন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গুলোর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নাম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4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কী</a:t>
                </a: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?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35059"/>
                <a:ext cx="9829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914" t="-16912" b="-44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19600" y="71183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বীজগণিতীয় রাশিঃ</a:t>
            </a:r>
            <a:endParaRPr lang="en-US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10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1981200"/>
                <a:ext cx="10363200" cy="292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0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</m:d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</m:oMath>
                </a14:m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IN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GB" sz="3600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GB" sz="360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GB" sz="36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𝑏𝑐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GB" sz="36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𝑐𝑎</m:t>
                    </m:r>
                  </m:oMath>
                </a14:m>
                <a:endParaRPr lang="bn-BD" sz="3600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81200"/>
                <a:ext cx="10363200" cy="2925160"/>
              </a:xfrm>
              <a:prstGeom prst="rect">
                <a:avLst/>
              </a:prstGeom>
              <a:blipFill rotWithShape="0">
                <a:blip r:embed="rId2"/>
                <a:stretch>
                  <a:fillRect l="-1824" t="-270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800600" y="762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সূত্রঃ</a:t>
            </a:r>
          </a:p>
        </p:txBody>
      </p:sp>
    </p:spTree>
    <p:extLst>
      <p:ext uri="{BB962C8B-B14F-4D97-AF65-F5344CB8AC3E}">
        <p14:creationId xmlns:p14="http://schemas.microsoft.com/office/powerpoint/2010/main" val="2908063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1447800"/>
                <a:ext cx="9982200" cy="450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bn-BD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bn-BD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bn-IN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600" b="1" i="1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d>
                      <m:dPr>
                        <m:ctrlPr>
                          <a:rPr lang="bn-IN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bn-IN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 smtClean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ab</a:t>
                </a:r>
                <a:r>
                  <a:rPr lang="en-US" sz="3600" b="1" dirty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ln w="0"/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n w="0"/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bn-BD" sz="3600" b="1" dirty="0">
                  <a:ln w="0"/>
                  <a:solidFill>
                    <a:schemeClr val="tx1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447800"/>
                <a:ext cx="9982200" cy="4503220"/>
              </a:xfrm>
              <a:prstGeom prst="rect">
                <a:avLst/>
              </a:prstGeom>
              <a:blipFill rotWithShape="0">
                <a:blip r:embed="rId2"/>
                <a:stretch>
                  <a:fillRect l="-1770" t="-1626" b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67200" y="5334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u="sng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IN" sz="4000" b="1" u="sng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অনুসিদ্ধান্তঃ</a:t>
            </a:r>
            <a:endParaRPr lang="bn-BD" sz="4000" b="1" u="sng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30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>
            <a:off x="1828801" y="762001"/>
            <a:ext cx="7162800" cy="1447800"/>
          </a:xfrm>
          <a:prstGeom prst="star3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1600" y="2362200"/>
                <a:ext cx="4724400" cy="3239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?</m:t>
                    </m:r>
                  </m:oMath>
                </a14:m>
                <a:endParaRPr lang="en-US" sz="40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BD" sz="40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4000" b="1" i="1" smtClean="0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4000" b="1" i="1">
                                <a:ln w="0"/>
                                <a:solidFill>
                                  <a:srgbClr val="0000FF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00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BD" sz="4000" b="1" dirty="0" smtClean="0">
                    <a:ln w="0"/>
                    <a:solidFill>
                      <a:srgbClr val="0000F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40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 smtClean="0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 smtClean="0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b="1" dirty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:r>
                  <a:rPr lang="bn-BD" sz="40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n w="0"/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bn-BD" sz="4000" b="1" i="1">
                        <a:ln w="0"/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1" dirty="0" smtClean="0">
                    <a:ln w="0"/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n w="0"/>
                        <a:solidFill>
                          <a:srgbClr val="0000F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000" b="1" dirty="0" smtClean="0">
                  <a:ln w="0"/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362200"/>
                <a:ext cx="4724400" cy="3239669"/>
              </a:xfrm>
              <a:prstGeom prst="rect">
                <a:avLst/>
              </a:prstGeom>
              <a:blipFill rotWithShape="0">
                <a:blip r:embed="rId2"/>
                <a:stretch>
                  <a:fillRect t="-3013" b="-7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22894" y="3658868"/>
            <a:ext cx="355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/>
              <a:t>(সূত্র ও অনুসিদ্ধান্তসহ)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6294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 ৪ মিনিট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934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288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47</cp:revision>
  <dcterms:created xsi:type="dcterms:W3CDTF">2020-02-19T14:02:32Z</dcterms:created>
  <dcterms:modified xsi:type="dcterms:W3CDTF">2020-02-19T19:37:44Z</dcterms:modified>
</cp:coreProperties>
</file>