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19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8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10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8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0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6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2604-8AB3-411F-838A-637DD20E1B97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1F9AD0-5901-42E8-970B-500C5E31C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152" y="4216616"/>
            <a:ext cx="9207690" cy="2387600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16907" y="2586632"/>
            <a:ext cx="4126167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cap="none" spc="0" dirty="0" smtClean="0">
                <a:ln/>
                <a:solidFill>
                  <a:srgbClr val="00B050"/>
                </a:solidFill>
                <a:effectLst/>
              </a:rPr>
              <a:t>স্বাগতম </a:t>
            </a:r>
            <a:endParaRPr lang="en-US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0" y="2143976"/>
            <a:ext cx="3121152" cy="207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42" y="2143976"/>
            <a:ext cx="3114623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49649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45 0.02986 L -0.30937 -0.01783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319" y="2361063"/>
            <a:ext cx="10577015" cy="1446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বৈষম্য, সাম্য ও সমতা </a:t>
            </a:r>
            <a:endParaRPr lang="en-US" sz="88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547916"/>
            <a:ext cx="8126798" cy="58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0681" y="600501"/>
            <a:ext cx="3248167" cy="16927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সময়ঃ ১০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104" y="3275463"/>
            <a:ext cx="10508777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জম্মের পর থেকে মৃত্যুর আগ পর্যন্ত মানুষ কীভাবে  বৈষম্যের শিকার হয়  তা তুলে ধর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4" y="1392071"/>
            <a:ext cx="5172501" cy="4817660"/>
          </a:xfr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শৈশব কালে 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শিক্ষা প্রতিষ্ঠানে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কৈশর কালে 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প্রজনন কালে 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প্রবীণ বয়সে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" y="637605"/>
            <a:ext cx="5876245" cy="306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98" y="637605"/>
            <a:ext cx="5482071" cy="3060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1767" y="4804012"/>
            <a:ext cx="5172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 দূরিকরণ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7" y="878788"/>
            <a:ext cx="5713980" cy="380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1" y="827402"/>
            <a:ext cx="5791200" cy="3853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8795" y="5568287"/>
            <a:ext cx="3348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4" y="392515"/>
            <a:ext cx="11252590" cy="43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5" y="178496"/>
            <a:ext cx="8639032" cy="6470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9217" y="2511188"/>
            <a:ext cx="1241947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    সাম্য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965627"/>
            <a:ext cx="10515600" cy="1325563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 কাকে বলে?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4473290"/>
            <a:ext cx="11737075" cy="1586315"/>
          </a:xfr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ছেলে-মেয়েকে ভিন্ন ভিন্ন দৃষ্টিতে দেখা ও সেভাবে আচরন করা হলো জেন্ডার বৈষম্য।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274"/>
            <a:ext cx="7473287" cy="1325563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 কী ?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5619"/>
            <a:ext cx="10515600" cy="1736441"/>
          </a:xfr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 নারী ও পুরুষের সম -মর্যাদা ও সম-অধিকার প্রতিষ্ঠা করা হল জেন্ডার সমতা।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003" y="651727"/>
            <a:ext cx="4020403" cy="1325563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894" y="2574786"/>
            <a:ext cx="6599828" cy="3662241"/>
          </a:xfr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জাকির হোসাইন</a:t>
            </a:r>
          </a:p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নিশ্চিন্তপুর সিকদার বাজার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SESDP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মডেল উচ্চ বিদ্যালয় 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তজুমদ্দিন, ভোলা।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০১৭৭০৭৩৯৯৫১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77" y="2574787"/>
            <a:ext cx="2888820" cy="36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4" y="1456946"/>
            <a:ext cx="6872785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সাম্য কী?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0085"/>
            <a:ext cx="10515600" cy="1804679"/>
          </a:xfr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পুরুষের মধ্যে সুযোগ ও দায়িত্বের সমান ও সুষম বন্টন হলো জেন্ডার সাম্য।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002"/>
            <a:ext cx="5221406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কী?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7255"/>
            <a:ext cx="10515600" cy="1954805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ন্যায়ভিত্তিক সমাজ প্রতিষ্ঠিত করা হলো জেন্ডার।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95" y="1129400"/>
            <a:ext cx="3993107" cy="1325563"/>
          </a:xfr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87" y="4186688"/>
            <a:ext cx="10515600" cy="1313360"/>
          </a:xfr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বিষয়ে ১০ বাক্য লিখে আনবে।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1" y="2166818"/>
            <a:ext cx="11627892" cy="170914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বার্তা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নারী-পুরুষের বৈষম্য থাকলে সমতা ও সাম্য অর্জিত হয় না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222" y="1177950"/>
            <a:ext cx="692275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958" y="2740025"/>
            <a:ext cx="2983173" cy="1217826"/>
          </a:xfrm>
          <a:solidFill>
            <a:schemeClr val="accent1"/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3" grpId="2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708" y="1100563"/>
            <a:ext cx="3651913" cy="1325563"/>
          </a:xfr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09" y="3367822"/>
            <a:ext cx="10515600" cy="2391533"/>
          </a:xfr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dirty="0" smtClean="0"/>
              <a:t> </a:t>
            </a:r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ইক্যুইটি মুভমেন্ট ইন স্কুল</a:t>
            </a:r>
          </a:p>
          <a:p>
            <a:pPr marL="0" indent="0" algn="ctr">
              <a:buNone/>
            </a:pPr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অধিবেশন- ২</a:t>
            </a:r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" y="1105468"/>
            <a:ext cx="5047960" cy="371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53" y="1105468"/>
            <a:ext cx="6220716" cy="41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4" y="486769"/>
            <a:ext cx="4552310" cy="5817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67" y="1303432"/>
            <a:ext cx="5741064" cy="43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6" y="955343"/>
            <a:ext cx="3113842" cy="4674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39" y="1473958"/>
            <a:ext cx="5160719" cy="29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712213"/>
            <a:ext cx="8516203" cy="59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668143"/>
            <a:ext cx="3998793" cy="6438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65" y="1262607"/>
            <a:ext cx="5721255" cy="38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45" y="2961564"/>
            <a:ext cx="11682483" cy="1200329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ছবিগুলো দেখে তোমরা কী বুঝেছ?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183</Words>
  <Application>Microsoft Office PowerPoint</Application>
  <PresentationFormat>Widescreen</PresentationFormat>
  <Paragraphs>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NikoshBAN</vt:lpstr>
      <vt:lpstr>Trebuchet MS</vt:lpstr>
      <vt:lpstr>Vrinda</vt:lpstr>
      <vt:lpstr>Wingdings 3</vt:lpstr>
      <vt:lpstr>Facet</vt:lpstr>
      <vt:lpstr> </vt:lpstr>
      <vt:lpstr>শিক্ষক পরিচিতি 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জেন্ডার বৈষম্য কাকে বলে?</vt:lpstr>
      <vt:lpstr>জেন্ডার সমতা কী ?</vt:lpstr>
      <vt:lpstr>জেন্ডার সাম্য কী?</vt:lpstr>
      <vt:lpstr>জেন্ডার কী?</vt:lpstr>
      <vt:lpstr>বাড়ির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Windows User</cp:lastModifiedBy>
  <cp:revision>27</cp:revision>
  <dcterms:created xsi:type="dcterms:W3CDTF">2020-02-18T13:33:09Z</dcterms:created>
  <dcterms:modified xsi:type="dcterms:W3CDTF">2020-02-19T02:45:01Z</dcterms:modified>
</cp:coreProperties>
</file>