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9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8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1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4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8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9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9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4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4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7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8BAF6-8D06-4FE8-9201-E93FE21E1131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208B-1AFF-4F4E-A1B1-B8473FA35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dashar%20gan\Desher%20Gaan\JOY_BANGLA_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886" y="1328736"/>
            <a:ext cx="8648879" cy="5000625"/>
          </a:xfrm>
          <a:prstGeom prst="rect">
            <a:avLst/>
          </a:prstGeom>
        </p:spPr>
      </p:pic>
      <p:pic>
        <p:nvPicPr>
          <p:cNvPr id="5" name="JOY_BANGLA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905000" y="5867400"/>
            <a:ext cx="304800" cy="304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9E43C7D-5C17-4D54-85A7-39B78FF6D72D}"/>
              </a:ext>
            </a:extLst>
          </p:cNvPr>
          <p:cNvSpPr txBox="1"/>
          <p:nvPr/>
        </p:nvSpPr>
        <p:spPr>
          <a:xfrm>
            <a:off x="3450411" y="417720"/>
            <a:ext cx="5291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793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th_march_muji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803" y="1663942"/>
            <a:ext cx="6862763" cy="47511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71358" y="312377"/>
            <a:ext cx="5191654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হয়ত অধিক মুক্তিপাগল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সহস্র শহিদের।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9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2587166" y="2407024"/>
            <a:ext cx="6729708" cy="2667000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আমি সকল শিক্ষার্থীদের পাঠ্য বই এর মুক্তির ছড়া কবিতাটি খুলতে বলব।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6193" y="650412"/>
            <a:ext cx="519165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পুস্তক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587166" y="2218766"/>
            <a:ext cx="6729708" cy="2667000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3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479589" y="2100072"/>
            <a:ext cx="6729708" cy="2667000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শিক্ষার্থীর নীরব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1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792506" y="3186953"/>
            <a:ext cx="6477000" cy="1371600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আমি শিক্ষার্থীদের জোড়ায় জোড়ায় বসে কবিতাটি পড়তে বলব।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2035" y="522574"/>
            <a:ext cx="4071066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জোড়ায়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3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2438401"/>
            <a:ext cx="13716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মুক্তি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433887" y="2780116"/>
            <a:ext cx="90220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74195" y="2525377"/>
            <a:ext cx="8382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ক্ত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7751" y="2514601"/>
            <a:ext cx="6858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ক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99005" y="2525377"/>
            <a:ext cx="6858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4114801"/>
            <a:ext cx="14478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সহস্র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4195" y="4022467"/>
            <a:ext cx="8382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স্র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4038601"/>
            <a:ext cx="6858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স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99005" y="4102359"/>
            <a:ext cx="1600200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র ফলা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3127" y="683538"/>
            <a:ext cx="8367746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এসো পাঠের অংশ থেকে যুক্তবর্ণ চিনে নেই ও পড়ি।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4433887" y="4334149"/>
            <a:ext cx="90220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6236493" y="2780116"/>
            <a:ext cx="90220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236493" y="4334149"/>
            <a:ext cx="90220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7851553" y="2780116"/>
            <a:ext cx="90220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7851553" y="4334149"/>
            <a:ext cx="902208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743200" y="2819400"/>
            <a:ext cx="6858000" cy="2743200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আমি পর্যায়ক্রমে শিক্ষার্থীদের কবিতাংশটুকু পড়তে বলবো।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1769" y="866664"/>
            <a:ext cx="3186953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মৌখিক 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59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3227294" y="2635623"/>
            <a:ext cx="6096000" cy="3048000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আমি দুর্বল শিক্ষার্থীদের বাছাই করে পুনরায় নিরাময় দেবো।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10100" y="687438"/>
            <a:ext cx="3330388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নিরাময়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4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4" y="1381405"/>
            <a:ext cx="10104266" cy="52419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23041" y="165716"/>
            <a:ext cx="3195918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E43C7D-5C17-4D54-85A7-39B78FF6D72D}"/>
              </a:ext>
            </a:extLst>
          </p:cNvPr>
          <p:cNvSpPr txBox="1"/>
          <p:nvPr/>
        </p:nvSpPr>
        <p:spPr>
          <a:xfrm>
            <a:off x="4204661" y="256355"/>
            <a:ext cx="3184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133019"/>
            <a:ext cx="4903907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তন্বী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গোস্বামী</a:t>
            </a:r>
          </a:p>
          <a:p>
            <a:pPr algn="ctr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বাশবাড়ীয়া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সরকারী প্রাথমিক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কামারখন্দ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4" r="15283" b="19099"/>
          <a:stretch/>
        </p:blipFill>
        <p:spPr>
          <a:xfrm>
            <a:off x="2238934" y="1323850"/>
            <a:ext cx="1797638" cy="22020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14247" y="1203010"/>
            <a:ext cx="4533874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মুক্তির ছড়া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আমার............শহিদের।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50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654" y="1323850"/>
            <a:ext cx="1658408" cy="220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3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85" y="2194070"/>
            <a:ext cx="4235228" cy="43150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43C7D-5C17-4D54-85A7-39B78FF6D72D}"/>
              </a:ext>
            </a:extLst>
          </p:cNvPr>
          <p:cNvSpPr txBox="1"/>
          <p:nvPr/>
        </p:nvSpPr>
        <p:spPr>
          <a:xfrm>
            <a:off x="4594625" y="444614"/>
            <a:ext cx="3184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1365" y="3701307"/>
            <a:ext cx="252505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79" y="2186112"/>
            <a:ext cx="4322978" cy="43230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021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9E43C7D-5C17-4D54-85A7-39B78FF6D72D}"/>
              </a:ext>
            </a:extLst>
          </p:cNvPr>
          <p:cNvSpPr txBox="1"/>
          <p:nvPr/>
        </p:nvSpPr>
        <p:spPr>
          <a:xfrm>
            <a:off x="3586556" y="834580"/>
            <a:ext cx="476339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43C7D-5C17-4D54-85A7-39B78FF6D72D}"/>
              </a:ext>
            </a:extLst>
          </p:cNvPr>
          <p:cNvSpPr txBox="1"/>
          <p:nvPr/>
        </p:nvSpPr>
        <p:spPr>
          <a:xfrm>
            <a:off x="4376124" y="3416414"/>
            <a:ext cx="3184258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26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9238" y="2164976"/>
            <a:ext cx="10103222" cy="24921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১.৩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কবিতা শুনে মূল বিষয় বুঝতে পারবে।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ছন্দ ঠিক রেখে প্রমিত উচ্চারনে ও স্বাভাবিক গতিতে কবিতা পড়তে পারবে।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যুক্তব্যঞ্জন সংবলিত শব্দ পড়তে পারবে।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পঠিত কবিতার বিষয়ে প্রশ্নের উত্তর শুদ্ধভাবে লিখতে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9E43C7D-5C17-4D54-85A7-39B78FF6D72D}"/>
              </a:ext>
            </a:extLst>
          </p:cNvPr>
          <p:cNvSpPr txBox="1"/>
          <p:nvPr/>
        </p:nvSpPr>
        <p:spPr>
          <a:xfrm>
            <a:off x="4541971" y="453395"/>
            <a:ext cx="318425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43C7D-5C17-4D54-85A7-39B78FF6D72D}"/>
              </a:ext>
            </a:extLst>
          </p:cNvPr>
          <p:cNvSpPr txBox="1"/>
          <p:nvPr/>
        </p:nvSpPr>
        <p:spPr>
          <a:xfrm>
            <a:off x="578224" y="1518645"/>
            <a:ext cx="3334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4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1914525"/>
            <a:ext cx="8080602" cy="45251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824288" y="254654"/>
            <a:ext cx="5191654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আমার বাংলা  তোমার বাংলা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সোনার বাংলাদেশ-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9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622177" y="2250141"/>
            <a:ext cx="6934200" cy="2590800"/>
          </a:xfrm>
          <a:prstGeom prst="round2DiagRect">
            <a:avLst/>
          </a:prstGeom>
          <a:noFill/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সবুজ সোনালি ফিরোজা রুপালি</a:t>
            </a:r>
          </a:p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রূপের নেই তো শেষ।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16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115235" y="2227729"/>
            <a:ext cx="5943600" cy="2667000"/>
          </a:xfrm>
          <a:prstGeom prst="round2Diag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আমি তো মরেছি যতবার যায় মরা,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নবীন যাত্রী তোমাকে শোনাই ছড়া।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094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1743075"/>
            <a:ext cx="8063361" cy="46153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714750" y="285482"/>
            <a:ext cx="5294188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এদেশ আমার এদেশ তোমার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সবিশেষ মুজিবের,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9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225</Words>
  <Application>Microsoft Office PowerPoint</Application>
  <PresentationFormat>Widescreen</PresentationFormat>
  <Paragraphs>62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</dc:creator>
  <cp:lastModifiedBy>ANAN</cp:lastModifiedBy>
  <cp:revision>10</cp:revision>
  <dcterms:created xsi:type="dcterms:W3CDTF">2020-02-19T17:42:30Z</dcterms:created>
  <dcterms:modified xsi:type="dcterms:W3CDTF">2020-02-19T19:12:07Z</dcterms:modified>
</cp:coreProperties>
</file>