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1172-EFC0-49C7-8733-67A773CF810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51F6-844C-421E-856D-96FF9506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7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1172-EFC0-49C7-8733-67A773CF810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51F6-844C-421E-856D-96FF9506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5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1172-EFC0-49C7-8733-67A773CF810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51F6-844C-421E-856D-96FF9506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2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1172-EFC0-49C7-8733-67A773CF810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51F6-844C-421E-856D-96FF9506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5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1172-EFC0-49C7-8733-67A773CF810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51F6-844C-421E-856D-96FF9506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1172-EFC0-49C7-8733-67A773CF810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51F6-844C-421E-856D-96FF9506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8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1172-EFC0-49C7-8733-67A773CF810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51F6-844C-421E-856D-96FF9506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7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1172-EFC0-49C7-8733-67A773CF810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51F6-844C-421E-856D-96FF9506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3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1172-EFC0-49C7-8733-67A773CF810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51F6-844C-421E-856D-96FF9506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3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1172-EFC0-49C7-8733-67A773CF810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51F6-844C-421E-856D-96FF9506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6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1172-EFC0-49C7-8733-67A773CF810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51F6-844C-421E-856D-96FF9506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0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31172-EFC0-49C7-8733-67A773CF810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951F6-844C-421E-856D-96FF9506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6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967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46161" y="889576"/>
            <a:ext cx="10390496" cy="5465328"/>
            <a:chOff x="887104" y="1023582"/>
            <a:chExt cx="10390496" cy="5465328"/>
          </a:xfrm>
        </p:grpSpPr>
        <p:sp>
          <p:nvSpPr>
            <p:cNvPr id="5" name="Rectangle 4"/>
            <p:cNvSpPr/>
            <p:nvPr/>
          </p:nvSpPr>
          <p:spPr>
            <a:xfrm>
              <a:off x="887104" y="1023582"/>
              <a:ext cx="10390496" cy="203858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87104" y="3043488"/>
              <a:ext cx="10390496" cy="203858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87104" y="4977624"/>
              <a:ext cx="10390496" cy="151128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52600" y="304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17" y="1738905"/>
            <a:ext cx="931166" cy="6253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50993" y="1502647"/>
            <a:ext cx="99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94646" y="1530660"/>
            <a:ext cx="1638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Ant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236" y="3460553"/>
            <a:ext cx="1242729" cy="9087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78465" y="3462152"/>
            <a:ext cx="114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80888" y="3470994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Cup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25" y="1269878"/>
            <a:ext cx="1228724" cy="12287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59432" y="1546999"/>
            <a:ext cx="106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01200" y="1513719"/>
            <a:ext cx="1572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Bat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197" y="3373702"/>
            <a:ext cx="1210353" cy="121035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09179" y="3376081"/>
            <a:ext cx="9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01200" y="3536305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Doll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48" y="5054720"/>
            <a:ext cx="1830876" cy="102986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734538" y="5120391"/>
            <a:ext cx="1057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09178" y="5138766"/>
            <a:ext cx="24443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Egg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08642"/>
            <a:ext cx="12191999" cy="553998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Loud reading by the teacher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stCxn id="5" idx="0"/>
            <a:endCxn id="30" idx="0"/>
          </p:cNvCxnSpPr>
          <p:nvPr/>
        </p:nvCxnSpPr>
        <p:spPr>
          <a:xfrm>
            <a:off x="6041409" y="889576"/>
            <a:ext cx="0" cy="395404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83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  <p:bldP spid="21" grpId="0"/>
      <p:bldP spid="22" grpId="0"/>
      <p:bldP spid="24" grpId="0"/>
      <p:bldP spid="25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43" y="1015597"/>
            <a:ext cx="3675128" cy="36751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28413" y="176467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703696" y="5327073"/>
            <a:ext cx="2133600" cy="685800"/>
          </a:xfrm>
          <a:prstGeom prst="wedgeRectCallout">
            <a:avLst>
              <a:gd name="adj1" fmla="val 110986"/>
              <a:gd name="adj2" fmla="val -1224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Capital letter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3530" y="5074823"/>
            <a:ext cx="650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7800833" y="5173671"/>
            <a:ext cx="2590800" cy="755073"/>
          </a:xfrm>
          <a:prstGeom prst="wedgeRectCallout">
            <a:avLst>
              <a:gd name="adj1" fmla="val -111814"/>
              <a:gd name="adj2" fmla="val -172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Small letter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523061" y="3476594"/>
            <a:ext cx="3429000" cy="457776"/>
          </a:xfrm>
          <a:prstGeom prst="wedgeRectCallout">
            <a:avLst>
              <a:gd name="adj1" fmla="val -54361"/>
              <a:gd name="adj2" fmla="val -27388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What is the letter name?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4073" y="5089543"/>
            <a:ext cx="4924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4629" y="329751"/>
            <a:ext cx="7495309" cy="553998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12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9" grpId="0" animBg="1"/>
      <p:bldP spid="10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1668" y="1368404"/>
            <a:ext cx="3445825" cy="3445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01118" y="189360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Bat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703696" y="5327073"/>
            <a:ext cx="2133600" cy="685800"/>
          </a:xfrm>
          <a:prstGeom prst="wedgeRectCallout">
            <a:avLst>
              <a:gd name="adj1" fmla="val 110986"/>
              <a:gd name="adj2" fmla="val -1224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Capital letter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3530" y="5074823"/>
            <a:ext cx="650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7800833" y="5173671"/>
            <a:ext cx="2590800" cy="755073"/>
          </a:xfrm>
          <a:prstGeom prst="wedgeRectCallout">
            <a:avLst>
              <a:gd name="adj1" fmla="val -111814"/>
              <a:gd name="adj2" fmla="val -172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Small letter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523061" y="3572130"/>
            <a:ext cx="3429000" cy="457776"/>
          </a:xfrm>
          <a:prstGeom prst="wedgeRectCallout">
            <a:avLst>
              <a:gd name="adj1" fmla="val -54361"/>
              <a:gd name="adj2" fmla="val -27388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What is the letter name?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4073" y="5089543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29751"/>
            <a:ext cx="12191999" cy="553998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06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9" grpId="0" animBg="1"/>
      <p:bldP spid="10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5693" y="2230125"/>
            <a:ext cx="2985246" cy="21829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01117" y="1893608"/>
            <a:ext cx="207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Cup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703696" y="5327073"/>
            <a:ext cx="2133600" cy="685800"/>
          </a:xfrm>
          <a:prstGeom prst="wedgeRectCallout">
            <a:avLst>
              <a:gd name="adj1" fmla="val 110986"/>
              <a:gd name="adj2" fmla="val -1224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Capital letter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3530" y="5074823"/>
            <a:ext cx="650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8175008" y="5158951"/>
            <a:ext cx="2590800" cy="755073"/>
          </a:xfrm>
          <a:prstGeom prst="wedgeRectCallout">
            <a:avLst>
              <a:gd name="adj1" fmla="val -115501"/>
              <a:gd name="adj2" fmla="val -352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Small letter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523061" y="3572130"/>
            <a:ext cx="3429000" cy="457776"/>
          </a:xfrm>
          <a:prstGeom prst="wedgeRectCallout">
            <a:avLst>
              <a:gd name="adj1" fmla="val -54361"/>
              <a:gd name="adj2" fmla="val -27388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What is the letter name?</a:t>
            </a:r>
          </a:p>
        </p:txBody>
      </p:sp>
      <p:sp>
        <p:nvSpPr>
          <p:cNvPr id="5" name="Rectangle 4"/>
          <p:cNvSpPr/>
          <p:nvPr/>
        </p:nvSpPr>
        <p:spPr>
          <a:xfrm>
            <a:off x="5884040" y="5089543"/>
            <a:ext cx="4924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29751"/>
            <a:ext cx="12191999" cy="553998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9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9" grpId="0" animBg="1"/>
      <p:bldP spid="10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2818"/>
            <a:ext cx="12191999" cy="553998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words with the letter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50614" y="1288001"/>
            <a:ext cx="1429815" cy="286232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45018" y="1226867"/>
            <a:ext cx="1547168" cy="286232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Cup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780429" y="1720850"/>
            <a:ext cx="4564589" cy="908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780429" y="2715904"/>
            <a:ext cx="4564589" cy="1008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780429" y="1600204"/>
            <a:ext cx="4564589" cy="2245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64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6839"/>
            <a:ext cx="12192000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18755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Fill in the blanks by small letter.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3069440"/>
            <a:ext cx="952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……..,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……..,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 …….., 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8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1500" y="2937664"/>
            <a:ext cx="9633045" cy="52322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You will learn another new words with the todays  learning letter.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64894"/>
            <a:ext cx="12192000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64894"/>
            <a:ext cx="12192000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25703"/>
            <a:ext cx="2872498" cy="4578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6952" y="1725704"/>
            <a:ext cx="3106272" cy="457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8595"/>
            <a:ext cx="12192000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today's class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13" y="1479175"/>
            <a:ext cx="5140857" cy="433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9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9E43C7D-5C17-4D54-85A7-39B78FF6D72D}"/>
              </a:ext>
            </a:extLst>
          </p:cNvPr>
          <p:cNvSpPr txBox="1"/>
          <p:nvPr/>
        </p:nvSpPr>
        <p:spPr>
          <a:xfrm>
            <a:off x="0" y="256355"/>
            <a:ext cx="12192000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389" y="1133019"/>
            <a:ext cx="4916732" cy="5016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Tonny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Goswami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Banshbaria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GP School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Kamarkhand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Sirajganj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4" r="15283" b="19099"/>
          <a:stretch/>
        </p:blipFill>
        <p:spPr>
          <a:xfrm>
            <a:off x="2238934" y="1323850"/>
            <a:ext cx="1797638" cy="2202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414247" y="1203010"/>
            <a:ext cx="4533874" cy="5016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Two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 1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4-6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 50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minute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096" y="1350783"/>
            <a:ext cx="1662176" cy="2290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4345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7504"/>
            <a:ext cx="121920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Let’s Recite a Rhyme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631" y="1618127"/>
            <a:ext cx="2872498" cy="4578465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995082" y="3193674"/>
            <a:ext cx="4128247" cy="954739"/>
          </a:xfrm>
          <a:prstGeom prst="homePlat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 about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rhyme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2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1240"/>
            <a:ext cx="12192000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Today’s Lesson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0988" y="2667220"/>
            <a:ext cx="2819400" cy="175432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Alphabet </a:t>
            </a:r>
            <a:r>
              <a:rPr lang="en-US" sz="5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Aa-Ee</a:t>
            </a:r>
            <a:r>
              <a:rPr lang="en-US" sz="48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endParaRPr lang="en-US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29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358593"/>
            <a:ext cx="12192000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741" y="2985247"/>
            <a:ext cx="10802471" cy="324074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Listening</a:t>
            </a:r>
          </a:p>
          <a:p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1.1.1 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Become 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familiar with English sound by listening to common English word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Speaking</a:t>
            </a:r>
          </a:p>
          <a:p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1.1.1 Repeat after the teacher simple words and phrases  with proper sound and stress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Reading</a:t>
            </a:r>
          </a:p>
          <a:p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1.2.1 Recognize and read the alphabet both small and capital  (non cursive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  <a:p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7870" y="2051278"/>
            <a:ext cx="8156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lesson, students will be able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03" y="2707212"/>
            <a:ext cx="2862297" cy="19221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028" y="2107656"/>
            <a:ext cx="2730456" cy="27304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14726"/>
            <a:ext cx="12192000" cy="553998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see the pictures below and say it out loud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9667" y="5181185"/>
            <a:ext cx="10668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2706" y="5553971"/>
            <a:ext cx="11811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Bat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228600" y="3281082"/>
            <a:ext cx="2591898" cy="874059"/>
          </a:xfrm>
          <a:prstGeom prst="homePlat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What is this?</a:t>
            </a:r>
            <a:endParaRPr lang="en-US" sz="3200" dirty="0"/>
          </a:p>
        </p:txBody>
      </p:sp>
      <p:sp>
        <p:nvSpPr>
          <p:cNvPr id="14" name="Pentagon 13"/>
          <p:cNvSpPr/>
          <p:nvPr/>
        </p:nvSpPr>
        <p:spPr>
          <a:xfrm flipH="1">
            <a:off x="8790302" y="3231246"/>
            <a:ext cx="3011186" cy="874059"/>
          </a:xfrm>
          <a:prstGeom prst="homePlat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What is this?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2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57" y="2018012"/>
            <a:ext cx="2889331" cy="21128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3649" y="1507306"/>
            <a:ext cx="1747374" cy="27851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18193"/>
            <a:ext cx="12192000" cy="553998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see the pictures below and say it out loud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3910" y="5555228"/>
            <a:ext cx="153754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Cup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2538" y="5659568"/>
            <a:ext cx="11811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Doll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538259" y="2637393"/>
            <a:ext cx="2591898" cy="874059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What is this?</a:t>
            </a:r>
            <a:endParaRPr lang="en-US" sz="3200" dirty="0"/>
          </a:p>
        </p:txBody>
      </p:sp>
      <p:sp>
        <p:nvSpPr>
          <p:cNvPr id="15" name="Pentagon 14"/>
          <p:cNvSpPr/>
          <p:nvPr/>
        </p:nvSpPr>
        <p:spPr>
          <a:xfrm flipH="1">
            <a:off x="8863583" y="2366682"/>
            <a:ext cx="3011186" cy="874059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What is this?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638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472" y="2130436"/>
            <a:ext cx="5849460" cy="32903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18193"/>
            <a:ext cx="12192000" cy="553998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see the pictures below and say it out loud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6321" y="5555229"/>
            <a:ext cx="1537549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Egg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084295" y="3240741"/>
            <a:ext cx="2591898" cy="874059"/>
          </a:xfrm>
          <a:prstGeom prst="homePlat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What is this?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103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275</Words>
  <Application>Microsoft Office PowerPoint</Application>
  <PresentationFormat>Widescreen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</dc:creator>
  <cp:lastModifiedBy>ANAN</cp:lastModifiedBy>
  <cp:revision>1</cp:revision>
  <dcterms:created xsi:type="dcterms:W3CDTF">2020-02-19T20:05:24Z</dcterms:created>
  <dcterms:modified xsi:type="dcterms:W3CDTF">2020-02-19T20:06:27Z</dcterms:modified>
</cp:coreProperties>
</file>