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09600"/>
            <a:ext cx="8153400" cy="1323439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</a:rPr>
              <a:t>আজকের  পাঠে সবাইকে  আন্তরিক ধন্যবাদ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21" y="1990846"/>
            <a:ext cx="8153398" cy="4271963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</p:pic>
    </p:spTree>
    <p:extLst>
      <p:ext uri="{BB962C8B-B14F-4D97-AF65-F5344CB8AC3E}">
        <p14:creationId xmlns:p14="http://schemas.microsoft.com/office/powerpoint/2010/main" val="412711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85800"/>
            <a:ext cx="7543800" cy="132343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</a:rPr>
              <a:t>শিক্ষকের পরিচয় 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590800"/>
            <a:ext cx="7924800" cy="286232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</a:rPr>
              <a:t> মোহাম্মদ  দাউদ শরিফ </a:t>
            </a:r>
          </a:p>
          <a:p>
            <a:r>
              <a:rPr lang="bn-BD" sz="3600" dirty="0">
                <a:solidFill>
                  <a:srgbClr val="00B050"/>
                </a:solidFill>
              </a:rPr>
              <a:t> </a:t>
            </a:r>
            <a:r>
              <a:rPr lang="bn-BD" sz="3600" dirty="0" smtClean="0">
                <a:solidFill>
                  <a:srgbClr val="00B050"/>
                </a:solidFill>
              </a:rPr>
              <a:t> সিনিয়র শিক্ষক </a:t>
            </a:r>
          </a:p>
          <a:p>
            <a:r>
              <a:rPr lang="bn-BD" sz="3600" dirty="0">
                <a:solidFill>
                  <a:srgbClr val="00B050"/>
                </a:solidFill>
              </a:rPr>
              <a:t> </a:t>
            </a:r>
            <a:r>
              <a:rPr lang="bn-BD" sz="3600" dirty="0" smtClean="0">
                <a:solidFill>
                  <a:srgbClr val="00B050"/>
                </a:solidFill>
              </a:rPr>
              <a:t>রতন পুর হাজি ছৈয়দের রহমান স্মৃতি উচ্চ বিদ্যালয় । </a:t>
            </a:r>
          </a:p>
          <a:p>
            <a:r>
              <a:rPr lang="bn-BD" sz="3600" dirty="0">
                <a:solidFill>
                  <a:srgbClr val="00B050"/>
                </a:solidFill>
              </a:rPr>
              <a:t> </a:t>
            </a:r>
            <a:r>
              <a:rPr lang="bn-BD" sz="3600" dirty="0" smtClean="0">
                <a:solidFill>
                  <a:srgbClr val="00B050"/>
                </a:solidFill>
              </a:rPr>
              <a:t>রতন পুর ।ফেনি সদর ,ফেনি । 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3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838200"/>
            <a:ext cx="6477000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</a:rPr>
              <a:t>দৃশ্য টি দেখি </a:t>
            </a:r>
            <a:endParaRPr lang="en-US" sz="6000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4495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133600"/>
            <a:ext cx="3733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307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533400"/>
            <a:ext cx="5791200" cy="101566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</a:rPr>
              <a:t>আজকের পাঠ 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861797"/>
            <a:ext cx="5943600" cy="70788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ইদের সালাত </a:t>
            </a:r>
            <a:endParaRPr lang="en-US" sz="4000" dirty="0"/>
          </a:p>
        </p:txBody>
      </p:sp>
      <p:sp>
        <p:nvSpPr>
          <p:cNvPr id="6" name="Down Arrow 5"/>
          <p:cNvSpPr/>
          <p:nvPr/>
        </p:nvSpPr>
        <p:spPr>
          <a:xfrm>
            <a:off x="3200400" y="1828800"/>
            <a:ext cx="1981200" cy="978408"/>
          </a:xfrm>
          <a:prstGeom prst="downArrow">
            <a:avLst>
              <a:gd name="adj1" fmla="val 50000"/>
              <a:gd name="adj2" fmla="val 451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71628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756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809297"/>
            <a:ext cx="3124200" cy="70788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</a:rPr>
              <a:t> ইদুল ফিতর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914400"/>
            <a:ext cx="3276600" cy="70788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</a:rPr>
              <a:t>ইদুল আযহা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17480"/>
            <a:ext cx="3657600" cy="4788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639" y="1917480"/>
            <a:ext cx="4694922" cy="4788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922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09600"/>
            <a:ext cx="6400800" cy="175432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FF0000"/>
                </a:solidFill>
              </a:rPr>
              <a:t>ইদের দিনের ২ টি ওয়াজিব কাজ 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57463"/>
            <a:ext cx="8153399" cy="430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7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457200"/>
            <a:ext cx="6324600" cy="132343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</a:rPr>
              <a:t>ফিতরা দেয়া </a:t>
            </a:r>
            <a:endParaRPr lang="en-US" sz="8000" dirty="0">
              <a:solidFill>
                <a:srgbClr val="00B05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5945"/>
            <a:ext cx="441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06915"/>
            <a:ext cx="4114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31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0"/>
            <a:ext cx="7239000" cy="193899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</a:rPr>
              <a:t> ইদের দিনের সুন্নাত কাজ গুলি  দেখি 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877988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</a:rPr>
              <a:t> ১। গোসল করা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54343"/>
            <a:ext cx="9144000" cy="3303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023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609600"/>
            <a:ext cx="7772400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</a:rPr>
              <a:t> ২।  সুগন্ধি ব্যবহার করা 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44958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2057400"/>
            <a:ext cx="3276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707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72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</cp:revision>
  <dcterms:created xsi:type="dcterms:W3CDTF">2006-08-16T00:00:00Z</dcterms:created>
  <dcterms:modified xsi:type="dcterms:W3CDTF">2020-02-19T13:41:16Z</dcterms:modified>
</cp:coreProperties>
</file>