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70" r:id="rId6"/>
    <p:sldId id="269" r:id="rId7"/>
    <p:sldId id="272" r:id="rId8"/>
    <p:sldId id="277" r:id="rId9"/>
    <p:sldId id="260" r:id="rId10"/>
    <p:sldId id="261" r:id="rId11"/>
    <p:sldId id="262" r:id="rId12"/>
    <p:sldId id="263" r:id="rId13"/>
    <p:sldId id="264" r:id="rId14"/>
    <p:sldId id="265" r:id="rId15"/>
    <p:sldId id="266" r:id="rId16"/>
    <p:sldId id="267" r:id="rId17"/>
    <p:sldId id="273" r:id="rId18"/>
    <p:sldId id="274" r:id="rId19"/>
    <p:sldId id="275" r:id="rId20"/>
    <p:sldId id="276" r:id="rId21"/>
    <p:sldId id="278" r:id="rId22"/>
    <p:sldId id="279" r:id="rId23"/>
    <p:sldId id="281" r:id="rId24"/>
    <p:sldId id="282" r:id="rId25"/>
    <p:sldId id="26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03B1"/>
    <a:srgbClr val="000000"/>
    <a:srgbClr val="FFC62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636E21-59A6-4E87-93A6-CDE120EC6A45}" type="datetimeFigureOut">
              <a:rPr lang="en-US" smtClean="0"/>
              <a:t>20-Feb-20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8A5025-D36B-4553-97CF-DC9629F17414}" type="slidenum">
              <a:rPr lang="en-US" smtClean="0"/>
              <a:t>‹#›</a:t>
            </a:fld>
            <a:endParaRPr lang="en-US"/>
          </a:p>
        </p:txBody>
      </p:sp>
    </p:spTree>
    <p:extLst>
      <p:ext uri="{BB962C8B-B14F-4D97-AF65-F5344CB8AC3E}">
        <p14:creationId xmlns:p14="http://schemas.microsoft.com/office/powerpoint/2010/main" val="1568432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Rule: 1. Teacher</a:t>
            </a:r>
            <a:r>
              <a:rPr lang="en-US" baseline="0" dirty="0" smtClean="0"/>
              <a:t> will show the word chart 2. Students will chose three words and write down 3. Teacher will say any three words  randomly one after one.   4. Students will cross the name if it matches with the teacher 5. The students who cross all of the three will shout “BINGO’ and will be the winner. </a:t>
            </a:r>
            <a:endParaRPr lang="en-US" dirty="0" smtClean="0"/>
          </a:p>
          <a:p>
            <a:endParaRPr lang="en-US" dirty="0"/>
          </a:p>
        </p:txBody>
      </p:sp>
      <p:sp>
        <p:nvSpPr>
          <p:cNvPr id="4" name="Slide Number Placeholder 3"/>
          <p:cNvSpPr>
            <a:spLocks noGrp="1"/>
          </p:cNvSpPr>
          <p:nvPr>
            <p:ph type="sldNum" sz="quarter" idx="10"/>
          </p:nvPr>
        </p:nvSpPr>
        <p:spPr/>
        <p:txBody>
          <a:bodyPr/>
          <a:lstStyle/>
          <a:p>
            <a:fld id="{BFFC6E23-62FC-40DC-868A-66EE1BC4D2EF}" type="slidenum">
              <a:rPr lang="en-US" smtClean="0"/>
              <a:t>9</a:t>
            </a:fld>
            <a:endParaRPr lang="en-US"/>
          </a:p>
        </p:txBody>
      </p:sp>
    </p:spTree>
    <p:extLst>
      <p:ext uri="{BB962C8B-B14F-4D97-AF65-F5344CB8AC3E}">
        <p14:creationId xmlns:p14="http://schemas.microsoft.com/office/powerpoint/2010/main" val="2674128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8A5025-D36B-4553-97CF-DC9629F17414}" type="slidenum">
              <a:rPr lang="en-US" smtClean="0"/>
              <a:t>16</a:t>
            </a:fld>
            <a:endParaRPr lang="en-US"/>
          </a:p>
        </p:txBody>
      </p:sp>
    </p:spTree>
    <p:extLst>
      <p:ext uri="{BB962C8B-B14F-4D97-AF65-F5344CB8AC3E}">
        <p14:creationId xmlns:p14="http://schemas.microsoft.com/office/powerpoint/2010/main" val="2195308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559B02-2A79-41D8-9CDD-8E59FBC114B9}" type="datetimeFigureOut">
              <a:rPr lang="en-US" smtClean="0"/>
              <a:t>20-Feb-20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021482-FB83-4EEA-9E58-844280A3790B}" type="slidenum">
              <a:rPr lang="en-US" smtClean="0"/>
              <a:t>‹#›</a:t>
            </a:fld>
            <a:endParaRPr lang="en-US"/>
          </a:p>
        </p:txBody>
      </p:sp>
    </p:spTree>
    <p:extLst>
      <p:ext uri="{BB962C8B-B14F-4D97-AF65-F5344CB8AC3E}">
        <p14:creationId xmlns:p14="http://schemas.microsoft.com/office/powerpoint/2010/main" val="3802494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559B02-2A79-41D8-9CDD-8E59FBC114B9}" type="datetimeFigureOut">
              <a:rPr lang="en-US" smtClean="0"/>
              <a:t>20-Feb-20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021482-FB83-4EEA-9E58-844280A3790B}" type="slidenum">
              <a:rPr lang="en-US" smtClean="0"/>
              <a:t>‹#›</a:t>
            </a:fld>
            <a:endParaRPr lang="en-US"/>
          </a:p>
        </p:txBody>
      </p:sp>
    </p:spTree>
    <p:extLst>
      <p:ext uri="{BB962C8B-B14F-4D97-AF65-F5344CB8AC3E}">
        <p14:creationId xmlns:p14="http://schemas.microsoft.com/office/powerpoint/2010/main" val="24382789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559B02-2A79-41D8-9CDD-8E59FBC114B9}" type="datetimeFigureOut">
              <a:rPr lang="en-US" smtClean="0"/>
              <a:t>20-Feb-20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021482-FB83-4EEA-9E58-844280A3790B}" type="slidenum">
              <a:rPr lang="en-US" smtClean="0"/>
              <a:t>‹#›</a:t>
            </a:fld>
            <a:endParaRPr lang="en-US"/>
          </a:p>
        </p:txBody>
      </p:sp>
    </p:spTree>
    <p:extLst>
      <p:ext uri="{BB962C8B-B14F-4D97-AF65-F5344CB8AC3E}">
        <p14:creationId xmlns:p14="http://schemas.microsoft.com/office/powerpoint/2010/main" val="6483500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559B02-2A79-41D8-9CDD-8E59FBC114B9}" type="datetimeFigureOut">
              <a:rPr lang="en-US" smtClean="0"/>
              <a:t>20-Feb-20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021482-FB83-4EEA-9E58-844280A3790B}" type="slidenum">
              <a:rPr lang="en-US" smtClean="0"/>
              <a:t>‹#›</a:t>
            </a:fld>
            <a:endParaRPr lang="en-US"/>
          </a:p>
        </p:txBody>
      </p:sp>
    </p:spTree>
    <p:extLst>
      <p:ext uri="{BB962C8B-B14F-4D97-AF65-F5344CB8AC3E}">
        <p14:creationId xmlns:p14="http://schemas.microsoft.com/office/powerpoint/2010/main" val="40835708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559B02-2A79-41D8-9CDD-8E59FBC114B9}" type="datetimeFigureOut">
              <a:rPr lang="en-US" smtClean="0"/>
              <a:t>20-Feb-20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021482-FB83-4EEA-9E58-844280A3790B}" type="slidenum">
              <a:rPr lang="en-US" smtClean="0"/>
              <a:t>‹#›</a:t>
            </a:fld>
            <a:endParaRPr lang="en-US"/>
          </a:p>
        </p:txBody>
      </p:sp>
    </p:spTree>
    <p:extLst>
      <p:ext uri="{BB962C8B-B14F-4D97-AF65-F5344CB8AC3E}">
        <p14:creationId xmlns:p14="http://schemas.microsoft.com/office/powerpoint/2010/main" val="21354110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559B02-2A79-41D8-9CDD-8E59FBC114B9}" type="datetimeFigureOut">
              <a:rPr lang="en-US" smtClean="0"/>
              <a:t>20-Feb-20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021482-FB83-4EEA-9E58-844280A3790B}" type="slidenum">
              <a:rPr lang="en-US" smtClean="0"/>
              <a:t>‹#›</a:t>
            </a:fld>
            <a:endParaRPr lang="en-US"/>
          </a:p>
        </p:txBody>
      </p:sp>
    </p:spTree>
    <p:extLst>
      <p:ext uri="{BB962C8B-B14F-4D97-AF65-F5344CB8AC3E}">
        <p14:creationId xmlns:p14="http://schemas.microsoft.com/office/powerpoint/2010/main" val="26108944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559B02-2A79-41D8-9CDD-8E59FBC114B9}" type="datetimeFigureOut">
              <a:rPr lang="en-US" smtClean="0"/>
              <a:t>20-Feb-20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021482-FB83-4EEA-9E58-844280A3790B}" type="slidenum">
              <a:rPr lang="en-US" smtClean="0"/>
              <a:t>‹#›</a:t>
            </a:fld>
            <a:endParaRPr lang="en-US"/>
          </a:p>
        </p:txBody>
      </p:sp>
    </p:spTree>
    <p:extLst>
      <p:ext uri="{BB962C8B-B14F-4D97-AF65-F5344CB8AC3E}">
        <p14:creationId xmlns:p14="http://schemas.microsoft.com/office/powerpoint/2010/main" val="32863630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559B02-2A79-41D8-9CDD-8E59FBC114B9}" type="datetimeFigureOut">
              <a:rPr lang="en-US" smtClean="0"/>
              <a:t>20-Feb-20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021482-FB83-4EEA-9E58-844280A3790B}" type="slidenum">
              <a:rPr lang="en-US" smtClean="0"/>
              <a:t>‹#›</a:t>
            </a:fld>
            <a:endParaRPr lang="en-US"/>
          </a:p>
        </p:txBody>
      </p:sp>
    </p:spTree>
    <p:extLst>
      <p:ext uri="{BB962C8B-B14F-4D97-AF65-F5344CB8AC3E}">
        <p14:creationId xmlns:p14="http://schemas.microsoft.com/office/powerpoint/2010/main" val="36920169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59B02-2A79-41D8-9CDD-8E59FBC114B9}" type="datetimeFigureOut">
              <a:rPr lang="en-US" smtClean="0"/>
              <a:t>20-Feb-20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021482-FB83-4EEA-9E58-844280A3790B}" type="slidenum">
              <a:rPr lang="en-US" smtClean="0"/>
              <a:t>‹#›</a:t>
            </a:fld>
            <a:endParaRPr lang="en-US"/>
          </a:p>
        </p:txBody>
      </p:sp>
    </p:spTree>
    <p:extLst>
      <p:ext uri="{BB962C8B-B14F-4D97-AF65-F5344CB8AC3E}">
        <p14:creationId xmlns:p14="http://schemas.microsoft.com/office/powerpoint/2010/main" val="31288104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559B02-2A79-41D8-9CDD-8E59FBC114B9}" type="datetimeFigureOut">
              <a:rPr lang="en-US" smtClean="0"/>
              <a:t>20-Feb-20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021482-FB83-4EEA-9E58-844280A3790B}" type="slidenum">
              <a:rPr lang="en-US" smtClean="0"/>
              <a:t>‹#›</a:t>
            </a:fld>
            <a:endParaRPr lang="en-US"/>
          </a:p>
        </p:txBody>
      </p:sp>
    </p:spTree>
    <p:extLst>
      <p:ext uri="{BB962C8B-B14F-4D97-AF65-F5344CB8AC3E}">
        <p14:creationId xmlns:p14="http://schemas.microsoft.com/office/powerpoint/2010/main" val="40687735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559B02-2A79-41D8-9CDD-8E59FBC114B9}" type="datetimeFigureOut">
              <a:rPr lang="en-US" smtClean="0"/>
              <a:t>20-Feb-20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021482-FB83-4EEA-9E58-844280A3790B}" type="slidenum">
              <a:rPr lang="en-US" smtClean="0"/>
              <a:t>‹#›</a:t>
            </a:fld>
            <a:endParaRPr lang="en-US"/>
          </a:p>
        </p:txBody>
      </p:sp>
    </p:spTree>
    <p:extLst>
      <p:ext uri="{BB962C8B-B14F-4D97-AF65-F5344CB8AC3E}">
        <p14:creationId xmlns:p14="http://schemas.microsoft.com/office/powerpoint/2010/main" val="35956456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559B02-2A79-41D8-9CDD-8E59FBC114B9}" type="datetimeFigureOut">
              <a:rPr lang="en-US" smtClean="0"/>
              <a:t>20-Feb-20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21482-FB83-4EEA-9E58-844280A3790B}" type="slidenum">
              <a:rPr lang="en-US" smtClean="0"/>
              <a:t>‹#›</a:t>
            </a:fld>
            <a:endParaRPr lang="en-US"/>
          </a:p>
        </p:txBody>
      </p:sp>
    </p:spTree>
    <p:extLst>
      <p:ext uri="{BB962C8B-B14F-4D97-AF65-F5344CB8AC3E}">
        <p14:creationId xmlns:p14="http://schemas.microsoft.com/office/powerpoint/2010/main" val="144832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image" Target="../media/image31.emf"/><Relationship Id="rId7" Type="http://schemas.openxmlformats.org/officeDocument/2006/relationships/image" Target="../media/image35.emf"/><Relationship Id="rId2" Type="http://schemas.openxmlformats.org/officeDocument/2006/relationships/image" Target="../media/image30.emf"/><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s/_rels/slide2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7.jpe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0338"/>
            <a:ext cx="12171482" cy="6699737"/>
          </a:xfrm>
          <a:prstGeom prst="rect">
            <a:avLst/>
          </a:prstGeom>
        </p:spPr>
      </p:pic>
      <p:sp>
        <p:nvSpPr>
          <p:cNvPr id="4" name="Rectangle 3"/>
          <p:cNvSpPr/>
          <p:nvPr/>
        </p:nvSpPr>
        <p:spPr>
          <a:xfrm>
            <a:off x="2407255" y="1924123"/>
            <a:ext cx="7920110" cy="2215991"/>
          </a:xfrm>
          <a:prstGeom prst="rect">
            <a:avLst/>
          </a:prstGeom>
          <a:noFill/>
        </p:spPr>
        <p:txBody>
          <a:bodyPr wrap="square" lIns="91440" tIns="45720" rIns="91440" bIns="45720">
            <a:spAutoFit/>
          </a:bodyPr>
          <a:lstStyle/>
          <a:p>
            <a:pPr algn="ctr"/>
            <a:r>
              <a:rPr lang="en-US" sz="13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WELCOME</a:t>
            </a:r>
            <a:endParaRPr lang="en-US" sz="13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0743723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44" y="0"/>
            <a:ext cx="6590727" cy="685800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3650" y="51384"/>
            <a:ext cx="5768350" cy="6752024"/>
          </a:xfrm>
          <a:prstGeom prst="rect">
            <a:avLst/>
          </a:prstGeom>
        </p:spPr>
      </p:pic>
      <p:sp>
        <p:nvSpPr>
          <p:cNvPr id="2" name="TextBox 1"/>
          <p:cNvSpPr txBox="1"/>
          <p:nvPr/>
        </p:nvSpPr>
        <p:spPr>
          <a:xfrm>
            <a:off x="13643" y="2320126"/>
            <a:ext cx="12178357" cy="1569660"/>
          </a:xfrm>
          <a:prstGeom prst="rect">
            <a:avLst/>
          </a:prstGeom>
          <a:noFill/>
        </p:spPr>
        <p:txBody>
          <a:bodyPr wrap="square" rtlCol="0">
            <a:spAutoFit/>
          </a:bodyPr>
          <a:lstStyle/>
          <a:p>
            <a:pPr algn="ctr"/>
            <a:r>
              <a:rPr lang="en-US" sz="9600" dirty="0" smtClean="0"/>
              <a:t>This is </a:t>
            </a:r>
            <a:r>
              <a:rPr lang="en-US" sz="4400" dirty="0" smtClean="0"/>
              <a:t>……………………….……….</a:t>
            </a:r>
            <a:r>
              <a:rPr lang="en-US" sz="7200" dirty="0" smtClean="0"/>
              <a:t>?</a:t>
            </a:r>
            <a:endParaRPr lang="en-US" sz="4000" dirty="0"/>
          </a:p>
        </p:txBody>
      </p:sp>
      <p:sp>
        <p:nvSpPr>
          <p:cNvPr id="5" name="TextBox 4"/>
          <p:cNvSpPr txBox="1"/>
          <p:nvPr/>
        </p:nvSpPr>
        <p:spPr>
          <a:xfrm>
            <a:off x="5049672" y="2255930"/>
            <a:ext cx="4694831" cy="1323439"/>
          </a:xfrm>
          <a:prstGeom prst="rect">
            <a:avLst/>
          </a:prstGeom>
          <a:noFill/>
        </p:spPr>
        <p:txBody>
          <a:bodyPr wrap="square" rtlCol="0">
            <a:spAutoFit/>
          </a:bodyPr>
          <a:lstStyle/>
          <a:p>
            <a:r>
              <a:rPr lang="en-US" sz="8000" dirty="0" smtClean="0">
                <a:solidFill>
                  <a:srgbClr val="FF0000"/>
                </a:solidFill>
              </a:rPr>
              <a:t>Ice-cream</a:t>
            </a:r>
            <a:endParaRPr lang="en-US" sz="8000" dirty="0">
              <a:solidFill>
                <a:srgbClr val="FF0000"/>
              </a:solidFill>
            </a:endParaRPr>
          </a:p>
        </p:txBody>
      </p:sp>
    </p:spTree>
    <p:custDataLst>
      <p:tags r:id="rId1"/>
    </p:custDataLst>
    <p:extLst>
      <p:ext uri="{BB962C8B-B14F-4D97-AF65-F5344CB8AC3E}">
        <p14:creationId xmlns:p14="http://schemas.microsoft.com/office/powerpoint/2010/main" val="2720152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0" presetClass="entr" presetSubtype="0" repeatCount="indefinite"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nextCondLst>
                <p:cond evt="onClick" delay="0">
                  <p:tgtEl>
                    <p:spTgt spid="2"/>
                  </p:tgtEl>
                </p:cond>
              </p:nextCondLst>
            </p:seq>
          </p:childTnLst>
        </p:cTn>
      </p:par>
    </p:tnLst>
    <p:bldLst>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92" y="74565"/>
            <a:ext cx="7562375" cy="6640135"/>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6922" t="8012" r="13308" b="8062"/>
          <a:stretch/>
        </p:blipFill>
        <p:spPr>
          <a:xfrm>
            <a:off x="6032311" y="68890"/>
            <a:ext cx="6106782" cy="3580016"/>
          </a:xfrm>
          <a:prstGeom prst="ellipse">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16006" t="10507" r="13308" b="8062"/>
          <a:stretch/>
        </p:blipFill>
        <p:spPr>
          <a:xfrm>
            <a:off x="7492621" y="3648906"/>
            <a:ext cx="4646472" cy="3109017"/>
          </a:xfrm>
          <a:prstGeom prst="flowChartDisplay">
            <a:avLst/>
          </a:prstGeom>
        </p:spPr>
      </p:pic>
      <p:sp>
        <p:nvSpPr>
          <p:cNvPr id="4" name="TextBox 3"/>
          <p:cNvSpPr txBox="1"/>
          <p:nvPr/>
        </p:nvSpPr>
        <p:spPr>
          <a:xfrm>
            <a:off x="3848667" y="818868"/>
            <a:ext cx="4887414" cy="3770263"/>
          </a:xfrm>
          <a:prstGeom prst="rect">
            <a:avLst/>
          </a:prstGeom>
          <a:noFill/>
        </p:spPr>
        <p:txBody>
          <a:bodyPr wrap="square" rtlCol="0">
            <a:spAutoFit/>
          </a:bodyPr>
          <a:lstStyle/>
          <a:p>
            <a:r>
              <a:rPr lang="en-US" sz="23900" b="1" dirty="0" smtClean="0">
                <a:solidFill>
                  <a:srgbClr val="FFC000"/>
                </a:solidFill>
              </a:rPr>
              <a:t>egg</a:t>
            </a:r>
            <a:endParaRPr lang="en-US" sz="19900" b="1" dirty="0">
              <a:solidFill>
                <a:srgbClr val="FFC000"/>
              </a:solidFill>
            </a:endParaRPr>
          </a:p>
        </p:txBody>
      </p:sp>
    </p:spTree>
    <p:custDataLst>
      <p:tags r:id="rId1"/>
    </p:custDataLst>
    <p:extLst>
      <p:ext uri="{BB962C8B-B14F-4D97-AF65-F5344CB8AC3E}">
        <p14:creationId xmlns:p14="http://schemas.microsoft.com/office/powerpoint/2010/main" val="23255743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109"/>
            <a:ext cx="6599638" cy="6773808"/>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07" b="9082"/>
          <a:stretch/>
        </p:blipFill>
        <p:spPr>
          <a:xfrm>
            <a:off x="5486401" y="-59109"/>
            <a:ext cx="6605516" cy="6773808"/>
          </a:xfrm>
          <a:prstGeom prst="rect">
            <a:avLst/>
          </a:prstGeom>
        </p:spPr>
      </p:pic>
      <p:sp>
        <p:nvSpPr>
          <p:cNvPr id="2" name="TextBox 1"/>
          <p:cNvSpPr txBox="1"/>
          <p:nvPr/>
        </p:nvSpPr>
        <p:spPr>
          <a:xfrm>
            <a:off x="1" y="2743203"/>
            <a:ext cx="12091915" cy="1107996"/>
          </a:xfrm>
          <a:prstGeom prst="rect">
            <a:avLst/>
          </a:prstGeom>
          <a:noFill/>
        </p:spPr>
        <p:txBody>
          <a:bodyPr wrap="square" rtlCol="0">
            <a:spAutoFit/>
          </a:bodyPr>
          <a:lstStyle/>
          <a:p>
            <a:pPr algn="ctr"/>
            <a:r>
              <a:rPr lang="en-US" sz="6600" b="1" dirty="0" smtClean="0"/>
              <a:t>Here is</a:t>
            </a:r>
            <a:r>
              <a:rPr lang="en-US" sz="4400" b="1" dirty="0" smtClean="0"/>
              <a:t>……….………</a:t>
            </a:r>
            <a:r>
              <a:rPr lang="en-US" sz="6600" b="1" dirty="0" smtClean="0"/>
              <a:t>?</a:t>
            </a:r>
            <a:endParaRPr lang="en-US" sz="6600" b="1" dirty="0"/>
          </a:p>
        </p:txBody>
      </p:sp>
      <p:sp>
        <p:nvSpPr>
          <p:cNvPr id="3" name="TextBox 2"/>
          <p:cNvSpPr txBox="1"/>
          <p:nvPr/>
        </p:nvSpPr>
        <p:spPr>
          <a:xfrm>
            <a:off x="5964073" y="2483891"/>
            <a:ext cx="2702257" cy="1107996"/>
          </a:xfrm>
          <a:prstGeom prst="rect">
            <a:avLst/>
          </a:prstGeom>
          <a:noFill/>
        </p:spPr>
        <p:txBody>
          <a:bodyPr wrap="square" rtlCol="0">
            <a:spAutoFit/>
          </a:bodyPr>
          <a:lstStyle/>
          <a:p>
            <a:r>
              <a:rPr lang="en-US" sz="6600" b="1" dirty="0" smtClean="0">
                <a:solidFill>
                  <a:srgbClr val="C00000"/>
                </a:solidFill>
              </a:rPr>
              <a:t>chips</a:t>
            </a:r>
            <a:endParaRPr lang="en-US" sz="6600" b="1" dirty="0">
              <a:solidFill>
                <a:srgbClr val="C00000"/>
              </a:solidFill>
            </a:endParaRPr>
          </a:p>
        </p:txBody>
      </p:sp>
    </p:spTree>
    <p:extLst>
      <p:ext uri="{BB962C8B-B14F-4D97-AF65-F5344CB8AC3E}">
        <p14:creationId xmlns:p14="http://schemas.microsoft.com/office/powerpoint/2010/main" val="40908057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0" presetClass="entr" presetSubtype="0" repeatCount="indefinite"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nextCondLst>
                <p:cond evt="onClick" delay="0">
                  <p:tgtEl>
                    <p:spTgt spid="2"/>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363" y="0"/>
            <a:ext cx="11891749" cy="6858000"/>
          </a:xfrm>
          <a:prstGeom prst="rect">
            <a:avLst/>
          </a:prstGeom>
        </p:spPr>
      </p:pic>
      <p:sp>
        <p:nvSpPr>
          <p:cNvPr id="2" name="TextBox 1"/>
          <p:cNvSpPr txBox="1"/>
          <p:nvPr/>
        </p:nvSpPr>
        <p:spPr>
          <a:xfrm>
            <a:off x="395785" y="504968"/>
            <a:ext cx="4776716" cy="830997"/>
          </a:xfrm>
          <a:prstGeom prst="rect">
            <a:avLst/>
          </a:prstGeom>
          <a:noFill/>
        </p:spPr>
        <p:txBody>
          <a:bodyPr wrap="square" rtlCol="0">
            <a:spAutoFit/>
          </a:bodyPr>
          <a:lstStyle/>
          <a:p>
            <a:r>
              <a:rPr lang="en-US" sz="4800" b="1" dirty="0" smtClean="0"/>
              <a:t>Do you like this?</a:t>
            </a:r>
            <a:endParaRPr lang="en-US" sz="4800" b="1" dirty="0"/>
          </a:p>
        </p:txBody>
      </p:sp>
      <p:sp>
        <p:nvSpPr>
          <p:cNvPr id="3" name="TextBox 2"/>
          <p:cNvSpPr txBox="1"/>
          <p:nvPr/>
        </p:nvSpPr>
        <p:spPr>
          <a:xfrm>
            <a:off x="7137779" y="4285397"/>
            <a:ext cx="4972333" cy="1015663"/>
          </a:xfrm>
          <a:prstGeom prst="rect">
            <a:avLst/>
          </a:prstGeom>
          <a:noFill/>
        </p:spPr>
        <p:txBody>
          <a:bodyPr wrap="square" rtlCol="0">
            <a:spAutoFit/>
          </a:bodyPr>
          <a:lstStyle/>
          <a:p>
            <a:r>
              <a:rPr lang="en-US" sz="6000" dirty="0" smtClean="0"/>
              <a:t>Tell the name?</a:t>
            </a:r>
            <a:endParaRPr lang="en-US" sz="6000" dirty="0"/>
          </a:p>
        </p:txBody>
      </p:sp>
      <p:sp>
        <p:nvSpPr>
          <p:cNvPr id="4" name="TextBox 3"/>
          <p:cNvSpPr txBox="1"/>
          <p:nvPr/>
        </p:nvSpPr>
        <p:spPr>
          <a:xfrm>
            <a:off x="3835021" y="1335965"/>
            <a:ext cx="5581935" cy="2215991"/>
          </a:xfrm>
          <a:prstGeom prst="rect">
            <a:avLst/>
          </a:prstGeom>
          <a:noFill/>
        </p:spPr>
        <p:txBody>
          <a:bodyPr wrap="square" rtlCol="0">
            <a:spAutoFit/>
          </a:bodyPr>
          <a:lstStyle/>
          <a:p>
            <a:r>
              <a:rPr lang="en-US" sz="13800" b="1" dirty="0" smtClean="0">
                <a:solidFill>
                  <a:srgbClr val="FFC000"/>
                </a:solidFill>
              </a:rPr>
              <a:t>carrots</a:t>
            </a:r>
            <a:endParaRPr lang="en-US" sz="13800" b="1" dirty="0">
              <a:solidFill>
                <a:srgbClr val="FFC000"/>
              </a:solidFill>
            </a:endParaRPr>
          </a:p>
        </p:txBody>
      </p:sp>
    </p:spTree>
    <p:custDataLst>
      <p:tags r:id="rId1"/>
    </p:custDataLst>
    <p:extLst>
      <p:ext uri="{BB962C8B-B14F-4D97-AF65-F5344CB8AC3E}">
        <p14:creationId xmlns:p14="http://schemas.microsoft.com/office/powerpoint/2010/main" val="5123236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xit" presetSubtype="0" fill="hold" grpId="0" nodeType="clickEffect">
                                  <p:stCondLst>
                                    <p:cond delay="0"/>
                                  </p:stCondLst>
                                  <p:childTnLst>
                                    <p:animScale>
                                      <p:cBhvr>
                                        <p:cTn id="11" dur="1000" accel="50000">
                                          <p:stCondLst>
                                            <p:cond delay="0"/>
                                          </p:stCondLst>
                                        </p:cTn>
                                        <p:tgtEl>
                                          <p:spTgt spid="2"/>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 dur="1000" accel="50000">
                                          <p:stCondLst>
                                            <p:cond delay="0"/>
                                          </p:stCondLst>
                                        </p:cTn>
                                        <p:tgtEl>
                                          <p:spTgt spid="2"/>
                                        </p:tgtEl>
                                        <p:attrNameLst>
                                          <p:attrName>ppt_x</p:attrName>
                                          <p:attrName>ppt_y</p:attrName>
                                        </p:attrNameLst>
                                      </p:cBhvr>
                                    </p:animMotion>
                                    <p:animEffect transition="out" filter="fade">
                                      <p:cBhvr>
                                        <p:cTn id="13" dur="1000"/>
                                        <p:tgtEl>
                                          <p:spTgt spid="2"/>
                                        </p:tgtEl>
                                      </p:cBhvr>
                                    </p:animEffect>
                                    <p:set>
                                      <p:cBhvr>
                                        <p:cTn id="14"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
                    </p:tgtEl>
                  </p:cond>
                </p:stCondLst>
                <p:endSync evt="end" delay="0">
                  <p:rtn val="all"/>
                </p:endSync>
                <p:childTnLst>
                  <p:par>
                    <p:cTn id="16" fill="hold">
                      <p:stCondLst>
                        <p:cond delay="0"/>
                      </p:stCondLst>
                      <p:childTnLst>
                        <p:par>
                          <p:cTn id="17" fill="hold">
                            <p:stCondLst>
                              <p:cond delay="0"/>
                            </p:stCondLst>
                            <p:childTnLst>
                              <p:par>
                                <p:cTn id="18" presetID="53" presetClass="entr" presetSubtype="16" repeatCount="200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cTn>
                              </p:par>
                            </p:childTnLst>
                          </p:cTn>
                        </p:par>
                      </p:childTnLst>
                    </p:cTn>
                  </p:par>
                </p:childTnLst>
              </p:cTn>
              <p:nextCondLst>
                <p:cond evt="onClick" delay="0">
                  <p:tgtEl>
                    <p:spTgt spid="3"/>
                  </p:tgtEl>
                </p:cond>
              </p:nextCondLst>
            </p:seq>
          </p:childTnLst>
        </p:cTn>
      </p:par>
    </p:tnLst>
    <p:bldLst>
      <p:bldP spid="2"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8782" y="0"/>
            <a:ext cx="4265264" cy="68580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3773" y="0"/>
            <a:ext cx="4624317" cy="6858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299045" cy="6858000"/>
          </a:xfrm>
          <a:prstGeom prst="rect">
            <a:avLst/>
          </a:prstGeom>
        </p:spPr>
      </p:pic>
      <p:sp>
        <p:nvSpPr>
          <p:cNvPr id="2" name="TextBox 1"/>
          <p:cNvSpPr txBox="1"/>
          <p:nvPr/>
        </p:nvSpPr>
        <p:spPr>
          <a:xfrm>
            <a:off x="2463421" y="464024"/>
            <a:ext cx="7710985" cy="1015663"/>
          </a:xfrm>
          <a:prstGeom prst="rect">
            <a:avLst/>
          </a:prstGeom>
          <a:solidFill>
            <a:schemeClr val="accent6">
              <a:lumMod val="60000"/>
              <a:lumOff val="40000"/>
            </a:schemeClr>
          </a:solidFill>
        </p:spPr>
        <p:txBody>
          <a:bodyPr wrap="square" rtlCol="0">
            <a:spAutoFit/>
          </a:bodyPr>
          <a:lstStyle/>
          <a:p>
            <a:r>
              <a:rPr lang="en-US" sz="6000" b="1" dirty="0" smtClean="0"/>
              <a:t>Who do/does eat this? </a:t>
            </a:r>
            <a:endParaRPr lang="en-US" sz="6000" b="1" dirty="0"/>
          </a:p>
        </p:txBody>
      </p:sp>
      <p:sp>
        <p:nvSpPr>
          <p:cNvPr id="3" name="TextBox 2"/>
          <p:cNvSpPr txBox="1"/>
          <p:nvPr/>
        </p:nvSpPr>
        <p:spPr>
          <a:xfrm>
            <a:off x="7309513" y="5363570"/>
            <a:ext cx="4899547" cy="1015663"/>
          </a:xfrm>
          <a:prstGeom prst="rect">
            <a:avLst/>
          </a:prstGeom>
          <a:noFill/>
        </p:spPr>
        <p:txBody>
          <a:bodyPr wrap="square" rtlCol="0">
            <a:spAutoFit/>
          </a:bodyPr>
          <a:lstStyle/>
          <a:p>
            <a:r>
              <a:rPr lang="en-US" sz="6000" b="1" dirty="0" smtClean="0"/>
              <a:t>Name please?</a:t>
            </a:r>
            <a:endParaRPr lang="en-US" sz="6000" b="1" dirty="0"/>
          </a:p>
        </p:txBody>
      </p:sp>
      <p:sp>
        <p:nvSpPr>
          <p:cNvPr id="4" name="TextBox 3"/>
          <p:cNvSpPr txBox="1"/>
          <p:nvPr/>
        </p:nvSpPr>
        <p:spPr>
          <a:xfrm>
            <a:off x="3973773" y="1943711"/>
            <a:ext cx="5494361" cy="2215991"/>
          </a:xfrm>
          <a:prstGeom prst="rect">
            <a:avLst/>
          </a:prstGeom>
          <a:noFill/>
        </p:spPr>
        <p:txBody>
          <a:bodyPr wrap="square" rtlCol="0">
            <a:spAutoFit/>
          </a:bodyPr>
          <a:lstStyle/>
          <a:p>
            <a:r>
              <a:rPr lang="en-US" sz="13800" b="1" dirty="0" smtClean="0">
                <a:solidFill>
                  <a:srgbClr val="FFC000"/>
                </a:solidFill>
              </a:rPr>
              <a:t>papaya</a:t>
            </a:r>
            <a:endParaRPr lang="en-US" sz="13800" b="1" dirty="0">
              <a:solidFill>
                <a:srgbClr val="FFC000"/>
              </a:solidFill>
            </a:endParaRPr>
          </a:p>
        </p:txBody>
      </p:sp>
    </p:spTree>
    <p:custDataLst>
      <p:tags r:id="rId1"/>
    </p:custDataLst>
    <p:extLst>
      <p:ext uri="{BB962C8B-B14F-4D97-AF65-F5344CB8AC3E}">
        <p14:creationId xmlns:p14="http://schemas.microsoft.com/office/powerpoint/2010/main" val="8141500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xit" presetSubtype="0" fill="hold" grpId="0" nodeType="clickEffect">
                                  <p:stCondLst>
                                    <p:cond delay="0"/>
                                  </p:stCondLst>
                                  <p:childTnLst>
                                    <p:animEffect transition="out" filter="fade">
                                      <p:cBhvr>
                                        <p:cTn id="11" dur="1000"/>
                                        <p:tgtEl>
                                          <p:spTgt spid="2"/>
                                        </p:tgtEl>
                                      </p:cBhvr>
                                    </p:animEffect>
                                    <p:anim calcmode="lin" valueType="num">
                                      <p:cBhvr>
                                        <p:cTn id="12" dur="1000"/>
                                        <p:tgtEl>
                                          <p:spTgt spid="2"/>
                                        </p:tgtEl>
                                        <p:attrNameLst>
                                          <p:attrName>ppt_x</p:attrName>
                                        </p:attrNameLst>
                                      </p:cBhvr>
                                      <p:tavLst>
                                        <p:tav tm="0">
                                          <p:val>
                                            <p:strVal val="ppt_x"/>
                                          </p:val>
                                        </p:tav>
                                        <p:tav tm="100000">
                                          <p:val>
                                            <p:strVal val="ppt_x"/>
                                          </p:val>
                                        </p:tav>
                                      </p:tavLst>
                                    </p:anim>
                                    <p:anim calcmode="lin" valueType="num">
                                      <p:cBhvr>
                                        <p:cTn id="13" dur="100" decel="100000"/>
                                        <p:tgtEl>
                                          <p:spTgt spid="2"/>
                                        </p:tgtEl>
                                        <p:attrNameLst>
                                          <p:attrName>ppt_y</p:attrName>
                                        </p:attrNameLst>
                                      </p:cBhvr>
                                      <p:tavLst>
                                        <p:tav tm="0">
                                          <p:val>
                                            <p:strVal val="ppt_y"/>
                                          </p:val>
                                        </p:tav>
                                        <p:tav tm="100000">
                                          <p:val>
                                            <p:strVal val="ppt_y-.03"/>
                                          </p:val>
                                        </p:tav>
                                      </p:tavLst>
                                    </p:anim>
                                    <p:anim calcmode="lin" valueType="num">
                                      <p:cBhvr>
                                        <p:cTn id="14" dur="900" accel="100000">
                                          <p:stCondLst>
                                            <p:cond delay="100"/>
                                          </p:stCondLst>
                                        </p:cTn>
                                        <p:tgtEl>
                                          <p:spTgt spid="2"/>
                                        </p:tgtEl>
                                        <p:attrNameLst>
                                          <p:attrName>ppt_y</p:attrName>
                                        </p:attrNameLst>
                                      </p:cBhvr>
                                      <p:tavLst>
                                        <p:tav tm="0">
                                          <p:val>
                                            <p:strVal val="ppt_y"/>
                                          </p:val>
                                        </p:tav>
                                        <p:tav tm="100000">
                                          <p:val>
                                            <p:strVal val="ppt_y+1"/>
                                          </p:val>
                                        </p:tav>
                                      </p:tavLst>
                                    </p:anim>
                                    <p:set>
                                      <p:cBhvr>
                                        <p:cTn id="15"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53" presetClass="entr" presetSubtype="16" repeatCount="200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childTnLst>
                                </p:cTn>
                              </p:par>
                            </p:childTnLst>
                          </p:cTn>
                        </p:par>
                      </p:childTnLst>
                    </p:cTn>
                  </p:par>
                </p:childTnLst>
              </p:cTn>
              <p:nextCondLst>
                <p:cond evt="onClick" delay="0">
                  <p:tgtEl>
                    <p:spTgt spid="3"/>
                  </p:tgtEl>
                </p:cond>
              </p:nextCondLst>
            </p:seq>
          </p:childTnLst>
        </p:cTn>
      </p:par>
    </p:tnLst>
    <p:bldLst>
      <p:bldP spid="2" grpId="0" animBg="1"/>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3684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398" y="-626743"/>
            <a:ext cx="5349921" cy="68580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0857" y="316173"/>
            <a:ext cx="5349921" cy="685800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4388" y="-367764"/>
            <a:ext cx="5907204" cy="7572374"/>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202" y="316173"/>
            <a:ext cx="5349921" cy="6858000"/>
          </a:xfrm>
          <a:prstGeom prst="rect">
            <a:avLst/>
          </a:prstGeom>
        </p:spPr>
      </p:pic>
      <p:sp>
        <p:nvSpPr>
          <p:cNvPr id="2" name="TextBox 1"/>
          <p:cNvSpPr txBox="1"/>
          <p:nvPr/>
        </p:nvSpPr>
        <p:spPr>
          <a:xfrm>
            <a:off x="393507" y="285736"/>
            <a:ext cx="8161361" cy="923330"/>
          </a:xfrm>
          <a:prstGeom prst="rect">
            <a:avLst/>
          </a:prstGeom>
          <a:solidFill>
            <a:schemeClr val="tx1">
              <a:lumMod val="85000"/>
              <a:lumOff val="15000"/>
            </a:schemeClr>
          </a:solidFill>
        </p:spPr>
        <p:txBody>
          <a:bodyPr wrap="square" rtlCol="0">
            <a:spAutoFit/>
          </a:bodyPr>
          <a:lstStyle/>
          <a:p>
            <a:pPr algn="ctr"/>
            <a:r>
              <a:rPr lang="en-US" sz="5400" b="1" dirty="0" smtClean="0">
                <a:solidFill>
                  <a:schemeClr val="bg1"/>
                </a:solidFill>
              </a:rPr>
              <a:t>What is there in the glass?</a:t>
            </a:r>
            <a:endParaRPr lang="en-US" sz="5400" b="1" dirty="0">
              <a:solidFill>
                <a:schemeClr val="bg1"/>
              </a:solidFill>
            </a:endParaRPr>
          </a:p>
        </p:txBody>
      </p:sp>
      <p:sp>
        <p:nvSpPr>
          <p:cNvPr id="3" name="TextBox 2"/>
          <p:cNvSpPr txBox="1"/>
          <p:nvPr/>
        </p:nvSpPr>
        <p:spPr>
          <a:xfrm>
            <a:off x="8161368" y="4067028"/>
            <a:ext cx="1856096" cy="1200329"/>
          </a:xfrm>
          <a:prstGeom prst="rect">
            <a:avLst/>
          </a:prstGeom>
          <a:noFill/>
        </p:spPr>
        <p:txBody>
          <a:bodyPr wrap="square" rtlCol="0">
            <a:spAutoFit/>
          </a:bodyPr>
          <a:lstStyle/>
          <a:p>
            <a:r>
              <a:rPr lang="en-US" sz="7200" b="1" dirty="0" smtClean="0">
                <a:solidFill>
                  <a:schemeClr val="accent2">
                    <a:lumMod val="50000"/>
                  </a:schemeClr>
                </a:solidFill>
              </a:rPr>
              <a:t>milk</a:t>
            </a:r>
            <a:endParaRPr lang="en-US" sz="7200" b="1" dirty="0">
              <a:solidFill>
                <a:schemeClr val="accent2">
                  <a:lumMod val="50000"/>
                </a:schemeClr>
              </a:solidFill>
            </a:endParaRPr>
          </a:p>
        </p:txBody>
      </p:sp>
    </p:spTree>
    <p:custDataLst>
      <p:tags r:id="rId1"/>
    </p:custDataLst>
    <p:extLst>
      <p:ext uri="{BB962C8B-B14F-4D97-AF65-F5344CB8AC3E}">
        <p14:creationId xmlns:p14="http://schemas.microsoft.com/office/powerpoint/2010/main" val="14813297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repeatCount="200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Effect transition="in" filter="fade">
                                      <p:cBhvr>
                                        <p:cTn id="17" dur="1000"/>
                                        <p:tgtEl>
                                          <p:spTgt spid="3"/>
                                        </p:tgtEl>
                                      </p:cBhvr>
                                    </p:animEffect>
                                  </p:childTnLst>
                                </p:cTn>
                              </p:par>
                            </p:childTnLst>
                          </p:cTn>
                        </p:par>
                      </p:childTnLst>
                    </p:cTn>
                  </p:par>
                </p:childTnLst>
              </p:cTn>
              <p:nextCondLst>
                <p:cond evt="onClick" delay="0">
                  <p:tgtEl>
                    <p:spTgt spid="2"/>
                  </p:tgtEl>
                </p:cond>
              </p:nextCondLst>
            </p:seq>
          </p:childTnLst>
        </p:cTn>
      </p:par>
    </p:tnLst>
    <p:bldLst>
      <p:bldP spid="2"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8262" y="109182"/>
            <a:ext cx="7139712" cy="674881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76" y="0"/>
            <a:ext cx="6346767" cy="6858000"/>
          </a:xfrm>
          <a:prstGeom prst="rect">
            <a:avLst/>
          </a:prstGeom>
        </p:spPr>
      </p:pic>
      <p:sp>
        <p:nvSpPr>
          <p:cNvPr id="2" name="TextBox 1"/>
          <p:cNvSpPr txBox="1"/>
          <p:nvPr/>
        </p:nvSpPr>
        <p:spPr>
          <a:xfrm>
            <a:off x="29276" y="4853354"/>
            <a:ext cx="12026735" cy="1200329"/>
          </a:xfrm>
          <a:prstGeom prst="rect">
            <a:avLst/>
          </a:prstGeom>
          <a:noFill/>
        </p:spPr>
        <p:txBody>
          <a:bodyPr wrap="square" rtlCol="0">
            <a:spAutoFit/>
          </a:bodyPr>
          <a:lstStyle/>
          <a:p>
            <a:r>
              <a:rPr lang="en-US" sz="7200" b="1" dirty="0" smtClean="0"/>
              <a:t>		This is </a:t>
            </a:r>
            <a:r>
              <a:rPr lang="en-US" sz="4000" b="1" dirty="0" smtClean="0"/>
              <a:t>………………..</a:t>
            </a:r>
            <a:endParaRPr lang="en-US" sz="4000" b="1" dirty="0"/>
          </a:p>
        </p:txBody>
      </p:sp>
      <p:sp>
        <p:nvSpPr>
          <p:cNvPr id="3" name="TextBox 2"/>
          <p:cNvSpPr txBox="1"/>
          <p:nvPr/>
        </p:nvSpPr>
        <p:spPr>
          <a:xfrm>
            <a:off x="4715003" y="4619954"/>
            <a:ext cx="1868678" cy="1200329"/>
          </a:xfrm>
          <a:prstGeom prst="rect">
            <a:avLst/>
          </a:prstGeom>
          <a:noFill/>
        </p:spPr>
        <p:txBody>
          <a:bodyPr wrap="square" rtlCol="0">
            <a:spAutoFit/>
          </a:bodyPr>
          <a:lstStyle/>
          <a:p>
            <a:r>
              <a:rPr lang="en-US" sz="7200" b="1" dirty="0" smtClean="0">
                <a:solidFill>
                  <a:srgbClr val="FF0000"/>
                </a:solidFill>
              </a:rPr>
              <a:t>fries</a:t>
            </a:r>
            <a:endParaRPr lang="en-US" sz="7200" b="1" dirty="0">
              <a:solidFill>
                <a:srgbClr val="FF0000"/>
              </a:solidFill>
            </a:endParaRPr>
          </a:p>
        </p:txBody>
      </p:sp>
    </p:spTree>
    <p:custDataLst>
      <p:tags r:id="rId1"/>
    </p:custDataLst>
    <p:extLst>
      <p:ext uri="{BB962C8B-B14F-4D97-AF65-F5344CB8AC3E}">
        <p14:creationId xmlns:p14="http://schemas.microsoft.com/office/powerpoint/2010/main" val="42832310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53" presetClass="entr" presetSubtype="16" repeatCount="500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childTnLst>
                    </p:cTn>
                  </p:par>
                </p:childTnLst>
              </p:cTn>
              <p:nextCondLst>
                <p:cond evt="onClick" delay="0">
                  <p:tgtEl>
                    <p:spTgt spid="2"/>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68" y="0"/>
            <a:ext cx="6748818"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9086" y="0"/>
            <a:ext cx="5332872" cy="6858000"/>
          </a:xfrm>
          <a:prstGeom prst="rect">
            <a:avLst/>
          </a:prstGeom>
        </p:spPr>
      </p:pic>
      <p:sp>
        <p:nvSpPr>
          <p:cNvPr id="2" name="TextBox 1"/>
          <p:cNvSpPr txBox="1"/>
          <p:nvPr/>
        </p:nvSpPr>
        <p:spPr>
          <a:xfrm>
            <a:off x="3684894" y="81877"/>
            <a:ext cx="3466532" cy="2646878"/>
          </a:xfrm>
          <a:prstGeom prst="rect">
            <a:avLst/>
          </a:prstGeom>
          <a:solidFill>
            <a:schemeClr val="bg2">
              <a:lumMod val="25000"/>
            </a:schemeClr>
          </a:solidFill>
        </p:spPr>
        <p:txBody>
          <a:bodyPr wrap="square" rtlCol="0">
            <a:spAutoFit/>
          </a:bodyPr>
          <a:lstStyle/>
          <a:p>
            <a:r>
              <a:rPr lang="en-US" sz="16600" dirty="0" smtClean="0">
                <a:solidFill>
                  <a:srgbClr val="FFC000"/>
                </a:solidFill>
              </a:rPr>
              <a:t>fish</a:t>
            </a:r>
            <a:endParaRPr lang="en-US" sz="16600" dirty="0">
              <a:solidFill>
                <a:srgbClr val="FFC000"/>
              </a:solidFill>
            </a:endParaRPr>
          </a:p>
        </p:txBody>
      </p:sp>
    </p:spTree>
    <p:extLst>
      <p:ext uri="{BB962C8B-B14F-4D97-AF65-F5344CB8AC3E}">
        <p14:creationId xmlns:p14="http://schemas.microsoft.com/office/powerpoint/2010/main" val="30484956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53" presetClass="entr" presetSubtype="16" repeatCount="2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nextCondLst>
                <p:cond evt="onClick" delay="0">
                  <p:tgtEl>
                    <p:spTgt spid="4"/>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 y="-1"/>
            <a:ext cx="5939034" cy="672435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6228" y="7783"/>
            <a:ext cx="6265760" cy="6716574"/>
          </a:xfrm>
          <a:prstGeom prst="rect">
            <a:avLst/>
          </a:prstGeom>
        </p:spPr>
      </p:pic>
      <p:sp>
        <p:nvSpPr>
          <p:cNvPr id="2" name="TextBox 1"/>
          <p:cNvSpPr txBox="1"/>
          <p:nvPr/>
        </p:nvSpPr>
        <p:spPr>
          <a:xfrm>
            <a:off x="3657600" y="2254182"/>
            <a:ext cx="5718412" cy="2215991"/>
          </a:xfrm>
          <a:prstGeom prst="rect">
            <a:avLst/>
          </a:prstGeom>
          <a:noFill/>
        </p:spPr>
        <p:txBody>
          <a:bodyPr wrap="square" rtlCol="0">
            <a:spAutoFit/>
          </a:bodyPr>
          <a:lstStyle/>
          <a:p>
            <a:r>
              <a:rPr lang="en-US" sz="13800" b="1" dirty="0" smtClean="0">
                <a:solidFill>
                  <a:srgbClr val="FFC000"/>
                </a:solidFill>
              </a:rPr>
              <a:t>lettuce</a:t>
            </a:r>
            <a:endParaRPr lang="en-US" sz="13800" b="1" dirty="0">
              <a:solidFill>
                <a:srgbClr val="FFC000"/>
              </a:solidFill>
            </a:endParaRPr>
          </a:p>
        </p:txBody>
      </p:sp>
    </p:spTree>
    <p:extLst>
      <p:ext uri="{BB962C8B-B14F-4D97-AF65-F5344CB8AC3E}">
        <p14:creationId xmlns:p14="http://schemas.microsoft.com/office/powerpoint/2010/main" val="30737719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30" y="105508"/>
            <a:ext cx="7620000" cy="666105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5877" y="267286"/>
            <a:ext cx="4529797" cy="6499273"/>
          </a:xfrm>
          <a:prstGeom prst="rect">
            <a:avLst/>
          </a:prstGeom>
        </p:spPr>
      </p:pic>
      <p:sp>
        <p:nvSpPr>
          <p:cNvPr id="2" name="TextBox 1"/>
          <p:cNvSpPr txBox="1"/>
          <p:nvPr/>
        </p:nvSpPr>
        <p:spPr>
          <a:xfrm>
            <a:off x="2770492" y="2006221"/>
            <a:ext cx="6045958" cy="1862048"/>
          </a:xfrm>
          <a:prstGeom prst="rect">
            <a:avLst/>
          </a:prstGeom>
          <a:solidFill>
            <a:schemeClr val="accent1">
              <a:lumMod val="40000"/>
              <a:lumOff val="60000"/>
            </a:schemeClr>
          </a:solidFill>
        </p:spPr>
        <p:txBody>
          <a:bodyPr wrap="square" rtlCol="0">
            <a:spAutoFit/>
          </a:bodyPr>
          <a:lstStyle/>
          <a:p>
            <a:r>
              <a:rPr lang="en-US" sz="11500" b="1" dirty="0" smtClean="0">
                <a:solidFill>
                  <a:srgbClr val="C00000"/>
                </a:solidFill>
              </a:rPr>
              <a:t>chocolate</a:t>
            </a:r>
            <a:endParaRPr lang="en-US" sz="11500" b="1" dirty="0">
              <a:solidFill>
                <a:srgbClr val="C00000"/>
              </a:solidFill>
            </a:endParaRPr>
          </a:p>
        </p:txBody>
      </p:sp>
    </p:spTree>
    <p:extLst>
      <p:ext uri="{BB962C8B-B14F-4D97-AF65-F5344CB8AC3E}">
        <p14:creationId xmlns:p14="http://schemas.microsoft.com/office/powerpoint/2010/main" val="38515893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8621" y="791568"/>
            <a:ext cx="6169109" cy="714975"/>
          </a:xfrm>
        </p:spPr>
        <p:style>
          <a:lnRef idx="1">
            <a:schemeClr val="accent3"/>
          </a:lnRef>
          <a:fillRef idx="2">
            <a:schemeClr val="accent3"/>
          </a:fillRef>
          <a:effectRef idx="1">
            <a:schemeClr val="accent3"/>
          </a:effectRef>
          <a:fontRef idx="minor">
            <a:schemeClr val="dk1"/>
          </a:fontRef>
        </p:style>
        <p:txBody>
          <a:bodyPr/>
          <a:lstStyle/>
          <a:p>
            <a:pPr algn="ctr"/>
            <a:r>
              <a:rPr lang="en-US" dirty="0" smtClean="0">
                <a:latin typeface="Times New Roman" panose="02020603050405020304" pitchFamily="18" charset="0"/>
                <a:cs typeface="Times New Roman" panose="02020603050405020304" pitchFamily="18" charset="0"/>
              </a:rPr>
              <a:t>Introduction of the teacher</a:t>
            </a:r>
            <a:endParaRPr lang="en-US"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47110" y="1514897"/>
            <a:ext cx="11015003" cy="4185761"/>
          </a:xfrm>
          <a:prstGeom prst="rect">
            <a:avLst/>
          </a:prstGeom>
          <a:solidFill>
            <a:schemeClr val="accent2">
              <a:lumMod val="60000"/>
              <a:lumOff val="40000"/>
            </a:schemeClr>
          </a:solidFill>
        </p:spPr>
        <p:txBody>
          <a:bodyPr wrap="square" rtlCol="0">
            <a:spAutoFit/>
          </a:bodyPr>
          <a:lstStyle/>
          <a:p>
            <a:r>
              <a:rPr lang="bn-BD" sz="3800" dirty="0" smtClean="0">
                <a:solidFill>
                  <a:srgbClr val="002060"/>
                </a:solidFill>
              </a:rPr>
              <a:t>Name: </a:t>
            </a:r>
            <a:r>
              <a:rPr lang="bn-BD" sz="3800" dirty="0" smtClean="0"/>
              <a:t>Rahim Ahmed</a:t>
            </a:r>
          </a:p>
          <a:p>
            <a:r>
              <a:rPr lang="bn-BD" sz="3800" dirty="0" smtClean="0">
                <a:solidFill>
                  <a:srgbClr val="002060"/>
                </a:solidFill>
              </a:rPr>
              <a:t>Post : </a:t>
            </a:r>
            <a:r>
              <a:rPr lang="bn-BD" sz="3800" dirty="0" smtClean="0"/>
              <a:t>Assistant Teacher</a:t>
            </a:r>
          </a:p>
          <a:p>
            <a:r>
              <a:rPr lang="bn-BD" sz="3800" dirty="0" smtClean="0">
                <a:solidFill>
                  <a:srgbClr val="002060"/>
                </a:solidFill>
              </a:rPr>
              <a:t>School Name: </a:t>
            </a:r>
            <a:r>
              <a:rPr lang="bn-BD" sz="3800" dirty="0" smtClean="0"/>
              <a:t>Mokrompur Government Primary School</a:t>
            </a:r>
          </a:p>
          <a:p>
            <a:r>
              <a:rPr lang="bn-BD" sz="3800" dirty="0" smtClean="0">
                <a:solidFill>
                  <a:srgbClr val="002060"/>
                </a:solidFill>
              </a:rPr>
              <a:t>Upozila:</a:t>
            </a:r>
            <a:r>
              <a:rPr lang="bn-BD" sz="3800" dirty="0" smtClean="0"/>
              <a:t> Jagannath Pur</a:t>
            </a:r>
          </a:p>
          <a:p>
            <a:r>
              <a:rPr lang="bn-BD" sz="3800" dirty="0" smtClean="0">
                <a:solidFill>
                  <a:srgbClr val="002060"/>
                </a:solidFill>
              </a:rPr>
              <a:t>District: </a:t>
            </a:r>
            <a:r>
              <a:rPr lang="bn-BD" sz="3800" dirty="0" smtClean="0"/>
              <a:t>Sunamganj</a:t>
            </a:r>
          </a:p>
          <a:p>
            <a:r>
              <a:rPr lang="bn-BD" sz="3800" dirty="0" smtClean="0">
                <a:solidFill>
                  <a:srgbClr val="002060"/>
                </a:solidFill>
              </a:rPr>
              <a:t>Division: </a:t>
            </a:r>
            <a:r>
              <a:rPr lang="bn-BD" sz="3800" dirty="0" smtClean="0"/>
              <a:t>Sylhet</a:t>
            </a:r>
            <a:endParaRPr lang="en-US" sz="3800" dirty="0" smtClean="0"/>
          </a:p>
          <a:p>
            <a:r>
              <a:rPr lang="en-US" sz="3800" dirty="0" smtClean="0"/>
              <a:t>Email: </a:t>
            </a:r>
            <a:r>
              <a:rPr lang="en-US" sz="3800" dirty="0" smtClean="0">
                <a:solidFill>
                  <a:srgbClr val="002060"/>
                </a:solidFill>
              </a:rPr>
              <a:t>rahim8u@gmail.com</a:t>
            </a:r>
            <a:endParaRPr lang="en-US" sz="3800" dirty="0">
              <a:solidFill>
                <a:srgbClr val="002060"/>
              </a:solidFill>
            </a:endParaRPr>
          </a:p>
        </p:txBody>
      </p:sp>
    </p:spTree>
    <p:extLst>
      <p:ext uri="{BB962C8B-B14F-4D97-AF65-F5344CB8AC3E}">
        <p14:creationId xmlns:p14="http://schemas.microsoft.com/office/powerpoint/2010/main" val="7721705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1548" y="-121834"/>
            <a:ext cx="6335701" cy="5250900"/>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84" y="106817"/>
            <a:ext cx="6558555" cy="526434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6787" y="2488739"/>
            <a:ext cx="5843032" cy="466129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277" y="2582380"/>
            <a:ext cx="5608271" cy="4474014"/>
          </a:xfrm>
          <a:prstGeom prst="rect">
            <a:avLst/>
          </a:prstGeom>
        </p:spPr>
      </p:pic>
      <p:sp>
        <p:nvSpPr>
          <p:cNvPr id="2" name="TextBox 1"/>
          <p:cNvSpPr txBox="1"/>
          <p:nvPr/>
        </p:nvSpPr>
        <p:spPr>
          <a:xfrm>
            <a:off x="996276" y="2429304"/>
            <a:ext cx="3643952" cy="2646878"/>
          </a:xfrm>
          <a:prstGeom prst="rect">
            <a:avLst/>
          </a:prstGeom>
          <a:noFill/>
        </p:spPr>
        <p:txBody>
          <a:bodyPr wrap="square" rtlCol="0">
            <a:spAutoFit/>
          </a:bodyPr>
          <a:lstStyle/>
          <a:p>
            <a:r>
              <a:rPr lang="en-US" sz="16600" b="1" dirty="0" smtClean="0"/>
              <a:t>rice</a:t>
            </a:r>
            <a:endParaRPr lang="en-US" sz="16600" b="1" dirty="0"/>
          </a:p>
        </p:txBody>
      </p:sp>
      <p:sp>
        <p:nvSpPr>
          <p:cNvPr id="8" name="TextBox 7"/>
          <p:cNvSpPr txBox="1"/>
          <p:nvPr/>
        </p:nvSpPr>
        <p:spPr>
          <a:xfrm>
            <a:off x="1858362" y="357114"/>
            <a:ext cx="3643952" cy="2646878"/>
          </a:xfrm>
          <a:prstGeom prst="rect">
            <a:avLst/>
          </a:prstGeom>
          <a:noFill/>
        </p:spPr>
        <p:txBody>
          <a:bodyPr wrap="square" rtlCol="0">
            <a:spAutoFit/>
          </a:bodyPr>
          <a:lstStyle/>
          <a:p>
            <a:r>
              <a:rPr lang="en-US" sz="16600" b="1" dirty="0" smtClean="0"/>
              <a:t>rice</a:t>
            </a:r>
            <a:endParaRPr lang="en-US" sz="16600" b="1" dirty="0"/>
          </a:p>
        </p:txBody>
      </p:sp>
      <p:sp>
        <p:nvSpPr>
          <p:cNvPr id="9" name="TextBox 8"/>
          <p:cNvSpPr txBox="1"/>
          <p:nvPr/>
        </p:nvSpPr>
        <p:spPr>
          <a:xfrm>
            <a:off x="6828435" y="2201842"/>
            <a:ext cx="3643952" cy="2646878"/>
          </a:xfrm>
          <a:prstGeom prst="rect">
            <a:avLst/>
          </a:prstGeom>
          <a:noFill/>
        </p:spPr>
        <p:txBody>
          <a:bodyPr wrap="square" rtlCol="0">
            <a:spAutoFit/>
          </a:bodyPr>
          <a:lstStyle/>
          <a:p>
            <a:r>
              <a:rPr lang="en-US" sz="16600" b="1" dirty="0" smtClean="0"/>
              <a:t>rice</a:t>
            </a:r>
            <a:endParaRPr lang="en-US" sz="16600" b="1" dirty="0"/>
          </a:p>
        </p:txBody>
      </p:sp>
      <p:sp>
        <p:nvSpPr>
          <p:cNvPr id="10" name="TextBox 9"/>
          <p:cNvSpPr txBox="1"/>
          <p:nvPr/>
        </p:nvSpPr>
        <p:spPr>
          <a:xfrm>
            <a:off x="7349326" y="61409"/>
            <a:ext cx="3643952" cy="2646878"/>
          </a:xfrm>
          <a:prstGeom prst="rect">
            <a:avLst/>
          </a:prstGeom>
          <a:noFill/>
        </p:spPr>
        <p:txBody>
          <a:bodyPr wrap="square" rtlCol="0">
            <a:spAutoFit/>
          </a:bodyPr>
          <a:lstStyle/>
          <a:p>
            <a:r>
              <a:rPr lang="en-US" sz="16600" b="1" dirty="0" smtClean="0"/>
              <a:t>rice</a:t>
            </a:r>
            <a:endParaRPr lang="en-US" sz="16600" b="1" dirty="0"/>
          </a:p>
        </p:txBody>
      </p:sp>
    </p:spTree>
    <p:extLst>
      <p:ext uri="{BB962C8B-B14F-4D97-AF65-F5344CB8AC3E}">
        <p14:creationId xmlns:p14="http://schemas.microsoft.com/office/powerpoint/2010/main" val="10902565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545136" y="966097"/>
            <a:ext cx="3478305" cy="4688339"/>
          </a:xfrm>
          <a:prstGeom prst="rect">
            <a:avLst/>
          </a:prstGeom>
        </p:spPr>
      </p:pic>
      <p:sp>
        <p:nvSpPr>
          <p:cNvPr id="4" name="TextBox 3"/>
          <p:cNvSpPr txBox="1"/>
          <p:nvPr/>
        </p:nvSpPr>
        <p:spPr>
          <a:xfrm>
            <a:off x="423081" y="450371"/>
            <a:ext cx="4490112" cy="923330"/>
          </a:xfrm>
          <a:prstGeom prst="rect">
            <a:avLst/>
          </a:prstGeom>
          <a:noFill/>
        </p:spPr>
        <p:txBody>
          <a:bodyPr wrap="square" rtlCol="0">
            <a:spAutoFit/>
          </a:bodyPr>
          <a:lstStyle/>
          <a:p>
            <a:r>
              <a:rPr lang="en-US" sz="5400" b="1" dirty="0" smtClean="0"/>
              <a:t>Open the book</a:t>
            </a:r>
            <a:endParaRPr lang="en-US" sz="5400" b="1" dirty="0"/>
          </a:p>
        </p:txBody>
      </p:sp>
      <p:sp>
        <p:nvSpPr>
          <p:cNvPr id="6" name="TextBox 5"/>
          <p:cNvSpPr txBox="1"/>
          <p:nvPr/>
        </p:nvSpPr>
        <p:spPr>
          <a:xfrm>
            <a:off x="7285828" y="5656800"/>
            <a:ext cx="4328617" cy="830997"/>
          </a:xfrm>
          <a:prstGeom prst="rect">
            <a:avLst/>
          </a:prstGeom>
          <a:noFill/>
        </p:spPr>
        <p:txBody>
          <a:bodyPr wrap="square" rtlCol="0">
            <a:spAutoFit/>
          </a:bodyPr>
          <a:lstStyle/>
          <a:p>
            <a:r>
              <a:rPr lang="en-US" sz="4800" b="1" dirty="0" smtClean="0"/>
              <a:t>Page number 22</a:t>
            </a:r>
            <a:endParaRPr lang="en-US" sz="4800" b="1" dirty="0"/>
          </a:p>
        </p:txBody>
      </p:sp>
      <p:pic>
        <p:nvPicPr>
          <p:cNvPr id="8" name="Picture 7"/>
          <p:cNvPicPr>
            <a:picLocks noChangeAspect="1"/>
          </p:cNvPicPr>
          <p:nvPr/>
        </p:nvPicPr>
        <p:blipFill>
          <a:blip r:embed="rId3"/>
          <a:stretch>
            <a:fillRect/>
          </a:stretch>
        </p:blipFill>
        <p:spPr>
          <a:xfrm>
            <a:off x="983773" y="1687601"/>
            <a:ext cx="3408773" cy="4392281"/>
          </a:xfrm>
          <a:prstGeom prst="rect">
            <a:avLst/>
          </a:prstGeom>
        </p:spPr>
      </p:pic>
    </p:spTree>
    <p:extLst>
      <p:ext uri="{BB962C8B-B14F-4D97-AF65-F5344CB8AC3E}">
        <p14:creationId xmlns:p14="http://schemas.microsoft.com/office/powerpoint/2010/main" val="20533803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1"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6"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79" y="1388702"/>
            <a:ext cx="6058469" cy="1325563"/>
          </a:xfrm>
        </p:spPr>
        <p:txBody>
          <a:bodyPr>
            <a:noAutofit/>
          </a:bodyPr>
          <a:lstStyle/>
          <a:p>
            <a:pPr algn="ctr"/>
            <a:r>
              <a:rPr lang="en-US" sz="4800" b="1" dirty="0" smtClean="0">
                <a:solidFill>
                  <a:srgbClr val="C00000"/>
                </a:solidFill>
              </a:rPr>
              <a:t>A.</a:t>
            </a:r>
            <a:r>
              <a:rPr lang="en-US" sz="4800" b="1" dirty="0" smtClean="0"/>
              <a:t> Look, listen and say</a:t>
            </a:r>
            <a:endParaRPr lang="en-US" sz="4800" b="1" dirty="0">
              <a:solidFill>
                <a:srgbClr val="C00000"/>
              </a:solidFill>
            </a:endParaRPr>
          </a:p>
        </p:txBody>
      </p:sp>
      <p:sp>
        <p:nvSpPr>
          <p:cNvPr id="4" name="TextBox 3"/>
          <p:cNvSpPr txBox="1"/>
          <p:nvPr/>
        </p:nvSpPr>
        <p:spPr>
          <a:xfrm>
            <a:off x="287167" y="265119"/>
            <a:ext cx="6168788" cy="923330"/>
          </a:xfrm>
          <a:prstGeom prst="rect">
            <a:avLst/>
          </a:prstGeom>
          <a:noFill/>
        </p:spPr>
        <p:txBody>
          <a:bodyPr wrap="square" rtlCol="0">
            <a:spAutoFit/>
          </a:bodyPr>
          <a:lstStyle/>
          <a:p>
            <a:r>
              <a:rPr lang="en-US" sz="5400" b="1" dirty="0"/>
              <a:t>Let’s do the activity</a:t>
            </a:r>
            <a:endParaRPr lang="en-US" sz="5400" dirty="0"/>
          </a:p>
        </p:txBody>
      </p:sp>
      <p:pic>
        <p:nvPicPr>
          <p:cNvPr id="7" name="Picture 6"/>
          <p:cNvPicPr>
            <a:picLocks noChangeAspect="1"/>
          </p:cNvPicPr>
          <p:nvPr/>
        </p:nvPicPr>
        <p:blipFill>
          <a:blip r:embed="rId2"/>
          <a:stretch>
            <a:fillRect/>
          </a:stretch>
        </p:blipFill>
        <p:spPr>
          <a:xfrm>
            <a:off x="6042018" y="246634"/>
            <a:ext cx="6053977" cy="6495360"/>
          </a:xfrm>
          <a:prstGeom prst="rect">
            <a:avLst/>
          </a:prstGeom>
        </p:spPr>
      </p:pic>
      <p:grpSp>
        <p:nvGrpSpPr>
          <p:cNvPr id="11" name="Group 10"/>
          <p:cNvGrpSpPr/>
          <p:nvPr/>
        </p:nvGrpSpPr>
        <p:grpSpPr>
          <a:xfrm>
            <a:off x="1661651" y="3044222"/>
            <a:ext cx="2937643" cy="3167717"/>
            <a:chOff x="1661651" y="3044222"/>
            <a:chExt cx="2937643" cy="3167717"/>
          </a:xfrm>
        </p:grpSpPr>
        <p:pic>
          <p:nvPicPr>
            <p:cNvPr id="9" name="Picture 8"/>
            <p:cNvPicPr>
              <a:picLocks noChangeAspect="1"/>
            </p:cNvPicPr>
            <p:nvPr/>
          </p:nvPicPr>
          <p:blipFill>
            <a:blip r:embed="rId3"/>
            <a:stretch>
              <a:fillRect/>
            </a:stretch>
          </p:blipFill>
          <p:spPr>
            <a:xfrm>
              <a:off x="1661651" y="3044222"/>
              <a:ext cx="2937643" cy="2455559"/>
            </a:xfrm>
            <a:prstGeom prst="rect">
              <a:avLst/>
            </a:prstGeom>
          </p:spPr>
        </p:pic>
        <p:sp>
          <p:nvSpPr>
            <p:cNvPr id="10" name="TextBox 9"/>
            <p:cNvSpPr txBox="1"/>
            <p:nvPr/>
          </p:nvSpPr>
          <p:spPr>
            <a:xfrm>
              <a:off x="2417096" y="5627164"/>
              <a:ext cx="1580241" cy="584775"/>
            </a:xfrm>
            <a:prstGeom prst="rect">
              <a:avLst/>
            </a:prstGeom>
            <a:solidFill>
              <a:srgbClr val="C00000"/>
            </a:solidFill>
          </p:spPr>
          <p:txBody>
            <a:bodyPr wrap="none" rtlCol="0">
              <a:spAutoFit/>
            </a:bodyPr>
            <a:lstStyle/>
            <a:p>
              <a:r>
                <a:rPr lang="en-US" sz="3200" b="1" dirty="0" smtClean="0">
                  <a:solidFill>
                    <a:srgbClr val="FFC000"/>
                  </a:solidFill>
                </a:rPr>
                <a:t>Oranges</a:t>
              </a:r>
              <a:endParaRPr lang="en-US" sz="3200" b="1" dirty="0">
                <a:solidFill>
                  <a:srgbClr val="FFC000"/>
                </a:solidFill>
              </a:endParaRPr>
            </a:p>
          </p:txBody>
        </p:sp>
      </p:grpSp>
      <p:grpSp>
        <p:nvGrpSpPr>
          <p:cNvPr id="14" name="Group 13"/>
          <p:cNvGrpSpPr/>
          <p:nvPr/>
        </p:nvGrpSpPr>
        <p:grpSpPr>
          <a:xfrm>
            <a:off x="1787852" y="3156412"/>
            <a:ext cx="2809281" cy="3068908"/>
            <a:chOff x="1801500" y="3156412"/>
            <a:chExt cx="2809281" cy="3068908"/>
          </a:xfrm>
        </p:grpSpPr>
        <p:pic>
          <p:nvPicPr>
            <p:cNvPr id="12" name="Picture 11"/>
            <p:cNvPicPr>
              <a:picLocks noChangeAspect="1"/>
            </p:cNvPicPr>
            <p:nvPr/>
          </p:nvPicPr>
          <p:blipFill>
            <a:blip r:embed="rId4"/>
            <a:stretch>
              <a:fillRect/>
            </a:stretch>
          </p:blipFill>
          <p:spPr>
            <a:xfrm>
              <a:off x="1801500" y="3156412"/>
              <a:ext cx="2809281" cy="2261750"/>
            </a:xfrm>
            <a:prstGeom prst="rect">
              <a:avLst/>
            </a:prstGeom>
          </p:spPr>
        </p:pic>
        <p:sp>
          <p:nvSpPr>
            <p:cNvPr id="13" name="TextBox 12"/>
            <p:cNvSpPr txBox="1"/>
            <p:nvPr/>
          </p:nvSpPr>
          <p:spPr>
            <a:xfrm>
              <a:off x="2146894" y="5640545"/>
              <a:ext cx="2062694" cy="584775"/>
            </a:xfrm>
            <a:prstGeom prst="rect">
              <a:avLst/>
            </a:prstGeom>
            <a:solidFill>
              <a:srgbClr val="FFC000"/>
            </a:solidFill>
          </p:spPr>
          <p:txBody>
            <a:bodyPr wrap="square" rtlCol="0">
              <a:spAutoFit/>
            </a:bodyPr>
            <a:lstStyle/>
            <a:p>
              <a:pPr algn="ctr"/>
              <a:r>
                <a:rPr lang="en-US" sz="3200" b="1" dirty="0">
                  <a:solidFill>
                    <a:srgbClr val="C00000"/>
                  </a:solidFill>
                </a:rPr>
                <a:t>i</a:t>
              </a:r>
              <a:r>
                <a:rPr lang="en-US" sz="3200" b="1" dirty="0" smtClean="0">
                  <a:solidFill>
                    <a:srgbClr val="C00000"/>
                  </a:solidFill>
                </a:rPr>
                <a:t>ce-cream</a:t>
              </a:r>
              <a:endParaRPr lang="en-US" sz="3200" b="1" dirty="0">
                <a:solidFill>
                  <a:srgbClr val="C00000"/>
                </a:solidFill>
              </a:endParaRPr>
            </a:p>
          </p:txBody>
        </p:sp>
      </p:grpSp>
      <p:grpSp>
        <p:nvGrpSpPr>
          <p:cNvPr id="17" name="Group 16"/>
          <p:cNvGrpSpPr/>
          <p:nvPr/>
        </p:nvGrpSpPr>
        <p:grpSpPr>
          <a:xfrm>
            <a:off x="1955821" y="3156412"/>
            <a:ext cx="2814839" cy="3078500"/>
            <a:chOff x="1955821" y="3156412"/>
            <a:chExt cx="2814839" cy="3078500"/>
          </a:xfrm>
        </p:grpSpPr>
        <p:pic>
          <p:nvPicPr>
            <p:cNvPr id="15" name="Picture 14"/>
            <p:cNvPicPr>
              <a:picLocks noChangeAspect="1"/>
            </p:cNvPicPr>
            <p:nvPr/>
          </p:nvPicPr>
          <p:blipFill>
            <a:blip r:embed="rId5"/>
            <a:stretch>
              <a:fillRect/>
            </a:stretch>
          </p:blipFill>
          <p:spPr>
            <a:xfrm>
              <a:off x="1955821" y="3156412"/>
              <a:ext cx="2814839" cy="2449792"/>
            </a:xfrm>
            <a:prstGeom prst="rect">
              <a:avLst/>
            </a:prstGeom>
          </p:spPr>
        </p:pic>
        <p:sp>
          <p:nvSpPr>
            <p:cNvPr id="16" name="TextBox 15"/>
            <p:cNvSpPr txBox="1"/>
            <p:nvPr/>
          </p:nvSpPr>
          <p:spPr>
            <a:xfrm>
              <a:off x="2172023" y="5650137"/>
              <a:ext cx="2062694" cy="584775"/>
            </a:xfrm>
            <a:prstGeom prst="rect">
              <a:avLst/>
            </a:prstGeom>
            <a:solidFill>
              <a:srgbClr val="C00000"/>
            </a:solidFill>
          </p:spPr>
          <p:txBody>
            <a:bodyPr wrap="square" rtlCol="0">
              <a:spAutoFit/>
            </a:bodyPr>
            <a:lstStyle/>
            <a:p>
              <a:pPr algn="ctr"/>
              <a:r>
                <a:rPr lang="en-US" sz="3200" b="1" dirty="0" smtClean="0">
                  <a:solidFill>
                    <a:srgbClr val="FFC000"/>
                  </a:solidFill>
                </a:rPr>
                <a:t>egg</a:t>
              </a:r>
              <a:endParaRPr lang="en-US" sz="3200" b="1" dirty="0">
                <a:solidFill>
                  <a:srgbClr val="FFC000"/>
                </a:solidFill>
              </a:endParaRPr>
            </a:p>
          </p:txBody>
        </p:sp>
      </p:grpSp>
      <p:grpSp>
        <p:nvGrpSpPr>
          <p:cNvPr id="20" name="Group 19"/>
          <p:cNvGrpSpPr/>
          <p:nvPr/>
        </p:nvGrpSpPr>
        <p:grpSpPr>
          <a:xfrm>
            <a:off x="2100300" y="3106172"/>
            <a:ext cx="2406903" cy="3117364"/>
            <a:chOff x="2100300" y="3106172"/>
            <a:chExt cx="2406903" cy="3117364"/>
          </a:xfrm>
        </p:grpSpPr>
        <p:pic>
          <p:nvPicPr>
            <p:cNvPr id="18" name="Picture 17"/>
            <p:cNvPicPr>
              <a:picLocks noChangeAspect="1"/>
            </p:cNvPicPr>
            <p:nvPr/>
          </p:nvPicPr>
          <p:blipFill>
            <a:blip r:embed="rId6"/>
            <a:stretch>
              <a:fillRect/>
            </a:stretch>
          </p:blipFill>
          <p:spPr>
            <a:xfrm>
              <a:off x="2100300" y="3106172"/>
              <a:ext cx="2406903" cy="2520814"/>
            </a:xfrm>
            <a:prstGeom prst="rect">
              <a:avLst/>
            </a:prstGeom>
          </p:spPr>
        </p:pic>
        <p:sp>
          <p:nvSpPr>
            <p:cNvPr id="19" name="TextBox 18"/>
            <p:cNvSpPr txBox="1"/>
            <p:nvPr/>
          </p:nvSpPr>
          <p:spPr>
            <a:xfrm>
              <a:off x="2187943" y="5638761"/>
              <a:ext cx="2062694" cy="584775"/>
            </a:xfrm>
            <a:prstGeom prst="rect">
              <a:avLst/>
            </a:prstGeom>
            <a:solidFill>
              <a:srgbClr val="FFC000"/>
            </a:solidFill>
          </p:spPr>
          <p:txBody>
            <a:bodyPr wrap="square" rtlCol="0">
              <a:spAutoFit/>
            </a:bodyPr>
            <a:lstStyle/>
            <a:p>
              <a:pPr algn="ctr"/>
              <a:r>
                <a:rPr lang="en-US" sz="3200" b="1" dirty="0" smtClean="0">
                  <a:solidFill>
                    <a:srgbClr val="C00000"/>
                  </a:solidFill>
                </a:rPr>
                <a:t>chips</a:t>
              </a:r>
              <a:endParaRPr lang="en-US" sz="3200" b="1" dirty="0">
                <a:solidFill>
                  <a:srgbClr val="C00000"/>
                </a:solidFill>
              </a:endParaRPr>
            </a:p>
          </p:txBody>
        </p:sp>
      </p:grpSp>
      <p:grpSp>
        <p:nvGrpSpPr>
          <p:cNvPr id="23" name="Group 22"/>
          <p:cNvGrpSpPr/>
          <p:nvPr/>
        </p:nvGrpSpPr>
        <p:grpSpPr>
          <a:xfrm>
            <a:off x="1717587" y="3289110"/>
            <a:ext cx="3254545" cy="2922829"/>
            <a:chOff x="1717587" y="3289110"/>
            <a:chExt cx="3254545" cy="2922829"/>
          </a:xfrm>
        </p:grpSpPr>
        <p:pic>
          <p:nvPicPr>
            <p:cNvPr id="21" name="Picture 20"/>
            <p:cNvPicPr>
              <a:picLocks noChangeAspect="1"/>
            </p:cNvPicPr>
            <p:nvPr/>
          </p:nvPicPr>
          <p:blipFill>
            <a:blip r:embed="rId7"/>
            <a:stretch>
              <a:fillRect/>
            </a:stretch>
          </p:blipFill>
          <p:spPr>
            <a:xfrm>
              <a:off x="1717587" y="3289110"/>
              <a:ext cx="3254545" cy="2129052"/>
            </a:xfrm>
            <a:prstGeom prst="rect">
              <a:avLst/>
            </a:prstGeom>
          </p:spPr>
        </p:pic>
        <p:sp>
          <p:nvSpPr>
            <p:cNvPr id="22" name="TextBox 21"/>
            <p:cNvSpPr txBox="1"/>
            <p:nvPr/>
          </p:nvSpPr>
          <p:spPr>
            <a:xfrm>
              <a:off x="2179292" y="5627164"/>
              <a:ext cx="2062694" cy="584775"/>
            </a:xfrm>
            <a:prstGeom prst="rect">
              <a:avLst/>
            </a:prstGeom>
            <a:solidFill>
              <a:srgbClr val="C00000"/>
            </a:solidFill>
          </p:spPr>
          <p:txBody>
            <a:bodyPr wrap="square" rtlCol="0">
              <a:spAutoFit/>
            </a:bodyPr>
            <a:lstStyle/>
            <a:p>
              <a:pPr algn="ctr"/>
              <a:r>
                <a:rPr lang="en-US" sz="3200" b="1" dirty="0" smtClean="0">
                  <a:solidFill>
                    <a:srgbClr val="FFC000"/>
                  </a:solidFill>
                </a:rPr>
                <a:t>carrots</a:t>
              </a:r>
              <a:endParaRPr lang="en-US" sz="3200" b="1" dirty="0">
                <a:solidFill>
                  <a:srgbClr val="FFC000"/>
                </a:solidFill>
              </a:endParaRPr>
            </a:p>
          </p:txBody>
        </p:sp>
      </p:grpSp>
      <p:grpSp>
        <p:nvGrpSpPr>
          <p:cNvPr id="26" name="Group 25"/>
          <p:cNvGrpSpPr/>
          <p:nvPr/>
        </p:nvGrpSpPr>
        <p:grpSpPr>
          <a:xfrm>
            <a:off x="1799339" y="2406714"/>
            <a:ext cx="2981572" cy="3941984"/>
            <a:chOff x="1799339" y="2406714"/>
            <a:chExt cx="2981572" cy="3941984"/>
          </a:xfrm>
        </p:grpSpPr>
        <p:pic>
          <p:nvPicPr>
            <p:cNvPr id="24" name="Picture 23"/>
            <p:cNvPicPr>
              <a:picLocks noChangeAspect="1"/>
            </p:cNvPicPr>
            <p:nvPr/>
          </p:nvPicPr>
          <p:blipFill>
            <a:blip r:embed="rId8"/>
            <a:stretch>
              <a:fillRect/>
            </a:stretch>
          </p:blipFill>
          <p:spPr>
            <a:xfrm>
              <a:off x="1799339" y="2406714"/>
              <a:ext cx="2981572" cy="3088148"/>
            </a:xfrm>
            <a:prstGeom prst="rect">
              <a:avLst/>
            </a:prstGeom>
          </p:spPr>
        </p:pic>
        <p:sp>
          <p:nvSpPr>
            <p:cNvPr id="25" name="TextBox 24"/>
            <p:cNvSpPr txBox="1"/>
            <p:nvPr/>
          </p:nvSpPr>
          <p:spPr>
            <a:xfrm>
              <a:off x="2170641" y="5640812"/>
              <a:ext cx="2062694" cy="707886"/>
            </a:xfrm>
            <a:prstGeom prst="rect">
              <a:avLst/>
            </a:prstGeom>
            <a:solidFill>
              <a:srgbClr val="FFC000"/>
            </a:solidFill>
          </p:spPr>
          <p:txBody>
            <a:bodyPr wrap="square" rtlCol="0">
              <a:spAutoFit/>
            </a:bodyPr>
            <a:lstStyle/>
            <a:p>
              <a:pPr algn="ctr"/>
              <a:r>
                <a:rPr lang="en-US" sz="4000" b="1" dirty="0" smtClean="0">
                  <a:solidFill>
                    <a:srgbClr val="C00000"/>
                  </a:solidFill>
                </a:rPr>
                <a:t>milk</a:t>
              </a:r>
              <a:endParaRPr lang="en-US" sz="4000" b="1" dirty="0">
                <a:solidFill>
                  <a:srgbClr val="C00000"/>
                </a:solidFill>
              </a:endParaRPr>
            </a:p>
          </p:txBody>
        </p:sp>
      </p:grpSp>
      <p:sp>
        <p:nvSpPr>
          <p:cNvPr id="27" name="TextBox 26"/>
          <p:cNvSpPr txBox="1"/>
          <p:nvPr/>
        </p:nvSpPr>
        <p:spPr>
          <a:xfrm>
            <a:off x="488296" y="1558748"/>
            <a:ext cx="5397691" cy="4832092"/>
          </a:xfrm>
          <a:prstGeom prst="rect">
            <a:avLst/>
          </a:prstGeom>
          <a:solidFill>
            <a:schemeClr val="accent2">
              <a:lumMod val="75000"/>
            </a:schemeClr>
          </a:solidFill>
        </p:spPr>
        <p:txBody>
          <a:bodyPr wrap="square" rtlCol="0">
            <a:spAutoFit/>
          </a:bodyPr>
          <a:lstStyle/>
          <a:p>
            <a:pPr algn="ctr"/>
            <a:r>
              <a:rPr lang="en-US" sz="4400" b="1" dirty="0" smtClean="0"/>
              <a:t>Say the name </a:t>
            </a:r>
          </a:p>
          <a:p>
            <a:pPr algn="ctr"/>
            <a:endParaRPr lang="en-US" sz="4400" b="1" dirty="0" smtClean="0"/>
          </a:p>
          <a:p>
            <a:pPr algn="ctr"/>
            <a:endParaRPr lang="en-US" sz="4400" b="1" dirty="0"/>
          </a:p>
          <a:p>
            <a:pPr algn="ctr"/>
            <a:r>
              <a:rPr lang="en-US" sz="4400" b="1" dirty="0" smtClean="0"/>
              <a:t>of  </a:t>
            </a:r>
          </a:p>
          <a:p>
            <a:pPr algn="ctr"/>
            <a:endParaRPr lang="en-US" sz="4400" b="1" dirty="0" smtClean="0"/>
          </a:p>
          <a:p>
            <a:pPr algn="ctr"/>
            <a:endParaRPr lang="en-US" sz="4400" b="1" dirty="0"/>
          </a:p>
          <a:p>
            <a:pPr algn="ctr"/>
            <a:r>
              <a:rPr lang="en-US" sz="4400" b="1" dirty="0"/>
              <a:t>t</a:t>
            </a:r>
            <a:r>
              <a:rPr lang="en-US" sz="4400" b="1" dirty="0" smtClean="0"/>
              <a:t>he next pictures ? </a:t>
            </a:r>
            <a:endParaRPr lang="en-US" sz="4400" b="1" dirty="0"/>
          </a:p>
        </p:txBody>
      </p:sp>
    </p:spTree>
    <p:extLst>
      <p:ext uri="{BB962C8B-B14F-4D97-AF65-F5344CB8AC3E}">
        <p14:creationId xmlns:p14="http://schemas.microsoft.com/office/powerpoint/2010/main" val="7293335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xit" presetSubtype="0" fill="hold" grpId="1" nodeType="clickEffect">
                                  <p:stCondLst>
                                    <p:cond delay="0"/>
                                  </p:stCondLst>
                                  <p:childTnLst>
                                    <p:animEffect transition="out" filter="fade">
                                      <p:cBhvr>
                                        <p:cTn id="16" dur="1000"/>
                                        <p:tgtEl>
                                          <p:spTgt spid="4"/>
                                        </p:tgtEl>
                                      </p:cBhvr>
                                    </p:animEffect>
                                    <p:anim calcmode="lin" valueType="num">
                                      <p:cBhvr>
                                        <p:cTn id="17" dur="1000"/>
                                        <p:tgtEl>
                                          <p:spTgt spid="4"/>
                                        </p:tgtEl>
                                        <p:attrNameLst>
                                          <p:attrName>ppt_x</p:attrName>
                                        </p:attrNameLst>
                                      </p:cBhvr>
                                      <p:tavLst>
                                        <p:tav tm="0">
                                          <p:val>
                                            <p:strVal val="ppt_x"/>
                                          </p:val>
                                        </p:tav>
                                        <p:tav tm="100000">
                                          <p:val>
                                            <p:strVal val="ppt_x"/>
                                          </p:val>
                                        </p:tav>
                                      </p:tavLst>
                                    </p:anim>
                                    <p:anim calcmode="lin" valueType="num">
                                      <p:cBhvr>
                                        <p:cTn id="18" dur="100" decel="100000"/>
                                        <p:tgtEl>
                                          <p:spTgt spid="4"/>
                                        </p:tgtEl>
                                        <p:attrNameLst>
                                          <p:attrName>ppt_y</p:attrName>
                                        </p:attrNameLst>
                                      </p:cBhvr>
                                      <p:tavLst>
                                        <p:tav tm="0">
                                          <p:val>
                                            <p:strVal val="ppt_y"/>
                                          </p:val>
                                        </p:tav>
                                        <p:tav tm="100000">
                                          <p:val>
                                            <p:strVal val="ppt_y-.03"/>
                                          </p:val>
                                        </p:tav>
                                      </p:tavLst>
                                    </p:anim>
                                    <p:anim calcmode="lin" valueType="num">
                                      <p:cBhvr>
                                        <p:cTn id="19" dur="900" accel="100000">
                                          <p:stCondLst>
                                            <p:cond delay="100"/>
                                          </p:stCondLst>
                                        </p:cTn>
                                        <p:tgtEl>
                                          <p:spTgt spid="4"/>
                                        </p:tgtEl>
                                        <p:attrNameLst>
                                          <p:attrName>ppt_y</p:attrName>
                                        </p:attrNameLst>
                                      </p:cBhvr>
                                      <p:tavLst>
                                        <p:tav tm="0">
                                          <p:val>
                                            <p:strVal val="ppt_y"/>
                                          </p:val>
                                        </p:tav>
                                        <p:tav tm="100000">
                                          <p:val>
                                            <p:strVal val="ppt_y+1"/>
                                          </p:val>
                                        </p:tav>
                                      </p:tavLst>
                                    </p:anim>
                                    <p:set>
                                      <p:cBhvr>
                                        <p:cTn id="20" dur="1" fill="hold">
                                          <p:stCondLst>
                                            <p:cond delay="9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2014" y="1856098"/>
            <a:ext cx="5404511" cy="1938992"/>
          </a:xfrm>
          <a:prstGeom prst="rect">
            <a:avLst/>
          </a:prstGeom>
          <a:noFill/>
        </p:spPr>
        <p:txBody>
          <a:bodyPr wrap="square" rtlCol="0">
            <a:spAutoFit/>
          </a:bodyPr>
          <a:lstStyle/>
          <a:p>
            <a:r>
              <a:rPr lang="en-US" sz="4000" dirty="0" smtClean="0"/>
              <a:t>Underline the foods you like and Circle the foods you think are healthy….</a:t>
            </a:r>
            <a:endParaRPr lang="en-US" sz="4000" dirty="0"/>
          </a:p>
        </p:txBody>
      </p:sp>
      <p:pic>
        <p:nvPicPr>
          <p:cNvPr id="5" name="Picture 4"/>
          <p:cNvPicPr>
            <a:picLocks noChangeAspect="1"/>
          </p:cNvPicPr>
          <p:nvPr/>
        </p:nvPicPr>
        <p:blipFill>
          <a:blip r:embed="rId2"/>
          <a:stretch>
            <a:fillRect/>
          </a:stretch>
        </p:blipFill>
        <p:spPr>
          <a:xfrm>
            <a:off x="6042018" y="246634"/>
            <a:ext cx="6053977" cy="6495360"/>
          </a:xfrm>
          <a:prstGeom prst="rect">
            <a:avLst/>
          </a:prstGeom>
        </p:spPr>
      </p:pic>
      <p:cxnSp>
        <p:nvCxnSpPr>
          <p:cNvPr id="7" name="Straight Connector 6"/>
          <p:cNvCxnSpPr/>
          <p:nvPr/>
        </p:nvCxnSpPr>
        <p:spPr>
          <a:xfrm>
            <a:off x="6137029" y="1803343"/>
            <a:ext cx="1494693" cy="0"/>
          </a:xfrm>
          <a:prstGeom prst="line">
            <a:avLst/>
          </a:prstGeom>
          <a:ln w="66675">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245971" y="1867821"/>
            <a:ext cx="1494693" cy="0"/>
          </a:xfrm>
          <a:prstGeom prst="line">
            <a:avLst/>
          </a:prstGeom>
          <a:ln w="66675">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153397" y="3468021"/>
            <a:ext cx="1494693" cy="0"/>
          </a:xfrm>
          <a:prstGeom prst="line">
            <a:avLst/>
          </a:prstGeom>
          <a:ln w="66675">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380782" y="3497326"/>
            <a:ext cx="1494693" cy="0"/>
          </a:xfrm>
          <a:prstGeom prst="line">
            <a:avLst/>
          </a:prstGeom>
          <a:ln w="66675">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322163" y="5126837"/>
            <a:ext cx="1494693" cy="0"/>
          </a:xfrm>
          <a:prstGeom prst="line">
            <a:avLst/>
          </a:prstGeom>
          <a:ln w="66675">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51110" y="5158242"/>
            <a:ext cx="1494693" cy="0"/>
          </a:xfrm>
          <a:prstGeom prst="line">
            <a:avLst/>
          </a:prstGeom>
          <a:ln w="66675">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107711" y="6609810"/>
            <a:ext cx="1494693" cy="0"/>
          </a:xfrm>
          <a:prstGeom prst="line">
            <a:avLst/>
          </a:prstGeom>
          <a:ln w="66675">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0410081" y="6621530"/>
            <a:ext cx="1494693" cy="0"/>
          </a:xfrm>
          <a:prstGeom prst="line">
            <a:avLst/>
          </a:prstGeom>
          <a:ln w="66675">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6107711" y="287833"/>
            <a:ext cx="1465388" cy="1382706"/>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0251816" y="317138"/>
            <a:ext cx="1465388" cy="1382706"/>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0316291" y="2052149"/>
            <a:ext cx="1465388" cy="1382706"/>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0058402" y="3646486"/>
            <a:ext cx="1981186" cy="1292778"/>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954094" y="2046286"/>
            <a:ext cx="1956704" cy="1382706"/>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914275" y="3470639"/>
            <a:ext cx="1635374" cy="1451040"/>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137029" y="5292966"/>
            <a:ext cx="1330556" cy="1142999"/>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0374910" y="5240370"/>
            <a:ext cx="1400903" cy="1283516"/>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8310259" y="1788208"/>
            <a:ext cx="1494693" cy="0"/>
          </a:xfrm>
          <a:prstGeom prst="line">
            <a:avLst/>
          </a:prstGeom>
          <a:ln w="66675">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353475" y="5134190"/>
            <a:ext cx="1494693" cy="0"/>
          </a:xfrm>
          <a:prstGeom prst="line">
            <a:avLst/>
          </a:prstGeom>
          <a:ln w="66675">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1777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Scale>
                                      <p:cBhvr>
                                        <p:cTn id="12"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7"/>
                                        </p:tgtEl>
                                        <p:attrNameLst>
                                          <p:attrName>ppt_x</p:attrName>
                                          <p:attrName>ppt_y</p:attrName>
                                        </p:attrNameLst>
                                      </p:cBhvr>
                                    </p:animMotion>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Scale>
                                      <p:cBhvr>
                                        <p:cTn id="19"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28"/>
                                        </p:tgtEl>
                                        <p:attrNameLst>
                                          <p:attrName>ppt_x</p:attrName>
                                          <p:attrName>ppt_y</p:attrName>
                                        </p:attrNameLst>
                                      </p:cBhvr>
                                    </p:animMotion>
                                    <p:animEffect transition="in" filter="fade">
                                      <p:cBhvr>
                                        <p:cTn id="21" dur="10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52"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Scale>
                                      <p:cBhvr>
                                        <p:cTn id="26"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13"/>
                                        </p:tgtEl>
                                        <p:attrNameLst>
                                          <p:attrName>ppt_x</p:attrName>
                                          <p:attrName>ppt_y</p:attrName>
                                        </p:attrNameLst>
                                      </p:cBhvr>
                                    </p:animMotion>
                                    <p:animEffect transition="in" filter="fade">
                                      <p:cBhvr>
                                        <p:cTn id="28" dur="10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52"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Scale>
                                      <p:cBhvr>
                                        <p:cTn id="33"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17"/>
                                        </p:tgtEl>
                                        <p:attrNameLst>
                                          <p:attrName>ppt_x</p:attrName>
                                          <p:attrName>ppt_y</p:attrName>
                                        </p:attrNameLst>
                                      </p:cBhvr>
                                    </p:animMotion>
                                    <p:animEffect transition="in" filter="fade">
                                      <p:cBhvr>
                                        <p:cTn id="35" dur="10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52" presetClass="entr" presetSubtype="0"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animScale>
                                      <p:cBhvr>
                                        <p:cTn id="40"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29"/>
                                        </p:tgtEl>
                                        <p:attrNameLst>
                                          <p:attrName>ppt_x</p:attrName>
                                          <p:attrName>ppt_y</p:attrName>
                                        </p:attrNameLst>
                                      </p:cBhvr>
                                    </p:animMotion>
                                    <p:animEffect transition="in" filter="fade">
                                      <p:cBhvr>
                                        <p:cTn id="42" dur="10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52"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Scale>
                                      <p:cBhvr>
                                        <p:cTn id="47"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16"/>
                                        </p:tgtEl>
                                        <p:attrNameLst>
                                          <p:attrName>ppt_x</p:attrName>
                                          <p:attrName>ppt_y</p:attrName>
                                        </p:attrNameLst>
                                      </p:cBhvr>
                                    </p:animMotion>
                                    <p:animEffect transition="in" filter="fade">
                                      <p:cBhvr>
                                        <p:cTn id="49" dur="10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52" presetClass="entr" presetSubtype="0"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animScale>
                                      <p:cBhvr>
                                        <p:cTn id="54"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1000" decel="50000" fill="hold">
                                          <p:stCondLst>
                                            <p:cond delay="0"/>
                                          </p:stCondLst>
                                        </p:cTn>
                                        <p:tgtEl>
                                          <p:spTgt spid="18"/>
                                        </p:tgtEl>
                                        <p:attrNameLst>
                                          <p:attrName>ppt_x</p:attrName>
                                          <p:attrName>ppt_y</p:attrName>
                                        </p:attrNameLst>
                                      </p:cBhvr>
                                    </p:animMotion>
                                    <p:animEffect transition="in" filter="fade">
                                      <p:cBhvr>
                                        <p:cTn id="56" dur="10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52" presetClass="entr" presetSubtype="0" fill="hold" nodeType="clickEffect">
                                  <p:stCondLst>
                                    <p:cond delay="0"/>
                                  </p:stCondLst>
                                  <p:childTnLst>
                                    <p:set>
                                      <p:cBhvr>
                                        <p:cTn id="60" dur="1" fill="hold">
                                          <p:stCondLst>
                                            <p:cond delay="0"/>
                                          </p:stCondLst>
                                        </p:cTn>
                                        <p:tgtEl>
                                          <p:spTgt spid="19"/>
                                        </p:tgtEl>
                                        <p:attrNameLst>
                                          <p:attrName>style.visibility</p:attrName>
                                        </p:attrNameLst>
                                      </p:cBhvr>
                                      <p:to>
                                        <p:strVal val="visible"/>
                                      </p:to>
                                    </p:set>
                                    <p:animScale>
                                      <p:cBhvr>
                                        <p:cTn id="61"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1000" decel="50000" fill="hold">
                                          <p:stCondLst>
                                            <p:cond delay="0"/>
                                          </p:stCondLst>
                                        </p:cTn>
                                        <p:tgtEl>
                                          <p:spTgt spid="19"/>
                                        </p:tgtEl>
                                        <p:attrNameLst>
                                          <p:attrName>ppt_x</p:attrName>
                                          <p:attrName>ppt_y</p:attrName>
                                        </p:attrNameLst>
                                      </p:cBhvr>
                                    </p:animMotion>
                                    <p:animEffect transition="in" filter="fade">
                                      <p:cBhvr>
                                        <p:cTn id="63" dur="10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500"/>
                                        <p:tgtEl>
                                          <p:spTgt spid="2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500"/>
                                        <p:tgtEl>
                                          <p:spTgt spid="2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500"/>
                                        <p:tgtEl>
                                          <p:spTgt spid="2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500"/>
                                        <p:tgtEl>
                                          <p:spTgt spid="23"/>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500"/>
                                        <p:tgtEl>
                                          <p:spTgt spid="26"/>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fade">
                                      <p:cBhvr>
                                        <p:cTn id="86" dur="500"/>
                                        <p:tgtEl>
                                          <p:spTgt spid="27"/>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500"/>
                                        <p:tgtEl>
                                          <p:spTgt spid="14"/>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500"/>
                                        <p:tgtEl>
                                          <p:spTgt spid="15"/>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24"/>
                                        </p:tgtEl>
                                        <p:attrNameLst>
                                          <p:attrName>style.visibility</p:attrName>
                                        </p:attrNameLst>
                                      </p:cBhvr>
                                      <p:to>
                                        <p:strVal val="visible"/>
                                      </p:to>
                                    </p:set>
                                    <p:animEffect transition="in" filter="fade">
                                      <p:cBhvr>
                                        <p:cTn id="101" dur="500"/>
                                        <p:tgtEl>
                                          <p:spTgt spid="24"/>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1" nodeType="clickEffect">
                                  <p:stCondLst>
                                    <p:cond delay="0"/>
                                  </p:stCondLst>
                                  <p:childTnLst>
                                    <p:set>
                                      <p:cBhvr>
                                        <p:cTn id="105" dur="1" fill="hold">
                                          <p:stCondLst>
                                            <p:cond delay="0"/>
                                          </p:stCondLst>
                                        </p:cTn>
                                        <p:tgtEl>
                                          <p:spTgt spid="22"/>
                                        </p:tgtEl>
                                        <p:attrNameLst>
                                          <p:attrName>style.visibility</p:attrName>
                                        </p:attrNameLst>
                                      </p:cBhvr>
                                      <p:to>
                                        <p:strVal val="visible"/>
                                      </p:to>
                                    </p:set>
                                    <p:animEffect transition="in" filter="fade">
                                      <p:cBhvr>
                                        <p:cTn id="10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2" grpId="1" animBg="1"/>
      <p:bldP spid="23" grpId="0" animBg="1"/>
      <p:bldP spid="24" grpId="0" animBg="1"/>
      <p:bldP spid="25" grpId="0" animBg="1"/>
      <p:bldP spid="26" grpId="0" animBg="1"/>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18615" y="805218"/>
            <a:ext cx="12091916" cy="4893647"/>
          </a:xfrm>
          <a:prstGeom prst="rect">
            <a:avLst/>
          </a:prstGeom>
          <a:noFill/>
        </p:spPr>
        <p:txBody>
          <a:bodyPr wrap="square" rtlCol="0">
            <a:spAutoFit/>
          </a:bodyPr>
          <a:lstStyle/>
          <a:p>
            <a:r>
              <a:rPr lang="en-US" sz="4800" dirty="0" smtClean="0"/>
              <a:t>Let’s talk about food such as talking </a:t>
            </a:r>
            <a:r>
              <a:rPr lang="en-US" sz="4800" dirty="0" smtClean="0">
                <a:solidFill>
                  <a:srgbClr val="C00000"/>
                </a:solidFill>
              </a:rPr>
              <a:t>A</a:t>
            </a:r>
            <a:r>
              <a:rPr lang="en-US" sz="4800" dirty="0" smtClean="0"/>
              <a:t> &amp; </a:t>
            </a:r>
            <a:r>
              <a:rPr lang="en-US" sz="4800" dirty="0" smtClean="0">
                <a:solidFill>
                  <a:srgbClr val="002060"/>
                </a:solidFill>
              </a:rPr>
              <a:t>B</a:t>
            </a:r>
            <a:r>
              <a:rPr lang="en-US" sz="3600" dirty="0" smtClean="0"/>
              <a:t>.</a:t>
            </a:r>
            <a:endParaRPr lang="en-US" sz="4000" dirty="0" smtClean="0"/>
          </a:p>
          <a:p>
            <a:endParaRPr lang="en-US" sz="4000" dirty="0" smtClean="0">
              <a:solidFill>
                <a:srgbClr val="C00000"/>
              </a:solidFill>
            </a:endParaRPr>
          </a:p>
          <a:p>
            <a:pPr lvl="5"/>
            <a:r>
              <a:rPr lang="en-US" sz="4400" dirty="0" smtClean="0">
                <a:solidFill>
                  <a:srgbClr val="C00000"/>
                </a:solidFill>
              </a:rPr>
              <a:t>A: Do you like </a:t>
            </a:r>
            <a:r>
              <a:rPr lang="en-US" sz="4800" dirty="0" smtClean="0">
                <a:solidFill>
                  <a:srgbClr val="C00000"/>
                </a:solidFill>
              </a:rPr>
              <a:t>Ice-cream</a:t>
            </a:r>
            <a:r>
              <a:rPr lang="en-US" sz="4400" dirty="0" smtClean="0">
                <a:solidFill>
                  <a:srgbClr val="C00000"/>
                </a:solidFill>
              </a:rPr>
              <a:t> ?</a:t>
            </a:r>
          </a:p>
          <a:p>
            <a:pPr lvl="5"/>
            <a:r>
              <a:rPr lang="en-US" sz="4400" dirty="0" smtClean="0">
                <a:solidFill>
                  <a:srgbClr val="002060"/>
                </a:solidFill>
              </a:rPr>
              <a:t>B: Yes, I like ice-cream. You?</a:t>
            </a:r>
          </a:p>
          <a:p>
            <a:pPr lvl="5"/>
            <a:r>
              <a:rPr lang="en-US" sz="4400" dirty="0" smtClean="0">
                <a:solidFill>
                  <a:srgbClr val="C00000"/>
                </a:solidFill>
              </a:rPr>
              <a:t>A: I like .too</a:t>
            </a:r>
          </a:p>
          <a:p>
            <a:pPr lvl="5"/>
            <a:r>
              <a:rPr lang="en-US" sz="4400" dirty="0" smtClean="0">
                <a:solidFill>
                  <a:srgbClr val="002060"/>
                </a:solidFill>
              </a:rPr>
              <a:t>B: I also like chocolate.</a:t>
            </a:r>
          </a:p>
          <a:p>
            <a:pPr lvl="5"/>
            <a:r>
              <a:rPr lang="en-US" sz="4400" dirty="0" smtClean="0">
                <a:solidFill>
                  <a:srgbClr val="C00000"/>
                </a:solidFill>
              </a:rPr>
              <a:t>A: I don’t like it.</a:t>
            </a:r>
            <a:endParaRPr lang="en-US" sz="4400" dirty="0">
              <a:solidFill>
                <a:srgbClr val="C00000"/>
              </a:solidFill>
            </a:endParaRPr>
          </a:p>
        </p:txBody>
      </p:sp>
    </p:spTree>
    <p:extLst>
      <p:ext uri="{BB962C8B-B14F-4D97-AF65-F5344CB8AC3E}">
        <p14:creationId xmlns:p14="http://schemas.microsoft.com/office/powerpoint/2010/main" val="42226461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21121" y="2210934"/>
            <a:ext cx="5445457" cy="2215991"/>
          </a:xfrm>
          <a:prstGeom prst="rect">
            <a:avLst/>
          </a:prstGeom>
          <a:solidFill>
            <a:schemeClr val="accent6">
              <a:lumMod val="75000"/>
            </a:schemeClr>
          </a:solidFill>
        </p:spPr>
        <p:txBody>
          <a:bodyPr wrap="square" rtlCol="0">
            <a:spAutoFit/>
          </a:bodyPr>
          <a:lstStyle/>
          <a:p>
            <a:r>
              <a:rPr lang="en-US" sz="13800" dirty="0" smtClean="0"/>
              <a:t>Thanks</a:t>
            </a:r>
            <a:endParaRPr lang="en-US" sz="13800" dirty="0"/>
          </a:p>
        </p:txBody>
      </p:sp>
    </p:spTree>
    <p:custDataLst>
      <p:tags r:id="rId1"/>
    </p:custDataLst>
    <p:extLst>
      <p:ext uri="{BB962C8B-B14F-4D97-AF65-F5344CB8AC3E}">
        <p14:creationId xmlns:p14="http://schemas.microsoft.com/office/powerpoint/2010/main" val="7923666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000">
              <a:schemeClr val="accent4">
                <a:lumMod val="50000"/>
              </a:schemeClr>
            </a:gs>
            <a:gs pos="95000">
              <a:schemeClr val="accent6">
                <a:lumMod val="75000"/>
              </a:schemeClr>
            </a:gs>
            <a:gs pos="76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30447" y="563758"/>
            <a:ext cx="6291617" cy="1325563"/>
          </a:xfrm>
          <a:effectLst>
            <a:softEdge rad="127000"/>
          </a:effectLst>
        </p:spPr>
        <p:style>
          <a:lnRef idx="1">
            <a:schemeClr val="accent4"/>
          </a:lnRef>
          <a:fillRef idx="2">
            <a:schemeClr val="accent4"/>
          </a:fillRef>
          <a:effectRef idx="1">
            <a:schemeClr val="accent4"/>
          </a:effectRef>
          <a:fontRef idx="minor">
            <a:schemeClr val="dk1"/>
          </a:fontRef>
        </p:style>
        <p:txBody>
          <a:bodyPr/>
          <a:lstStyle/>
          <a:p>
            <a:pPr algn="ctr"/>
            <a:r>
              <a:rPr lang="en-US" dirty="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ntroduction of the lesson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483893" y="1814285"/>
            <a:ext cx="7533575" cy="4342701"/>
          </a:xfrm>
          <a:blipFill dpi="0" rotWithShape="1">
            <a:blip r:embed="rId2">
              <a:alphaModFix amt="32000"/>
            </a:blip>
            <a:srcRect/>
            <a:tile tx="0" ty="0" sx="100000" sy="100000" flip="none" algn="tl"/>
          </a:blipFill>
          <a:ln>
            <a:noFill/>
          </a:ln>
        </p:spPr>
        <p:style>
          <a:lnRef idx="2">
            <a:schemeClr val="accent3"/>
          </a:lnRef>
          <a:fillRef idx="1">
            <a:schemeClr val="lt1"/>
          </a:fillRef>
          <a:effectRef idx="0">
            <a:schemeClr val="accent3"/>
          </a:effectRef>
          <a:fontRef idx="minor">
            <a:schemeClr val="dk1"/>
          </a:fontRef>
        </p:style>
        <p:txBody>
          <a:bodyPr>
            <a:normAutofit lnSpcReduction="10000"/>
          </a:bodyPr>
          <a:lstStyle/>
          <a:p>
            <a:pPr marL="0" indent="0">
              <a:buNone/>
            </a:pPr>
            <a:r>
              <a:rPr lang="en-US" sz="4000" dirty="0" smtClean="0">
                <a:solidFill>
                  <a:schemeClr val="tx1"/>
                </a:solidFill>
                <a:latin typeface="Times New Roman" panose="02020603050405020304" pitchFamily="18" charset="0"/>
                <a:cs typeface="Times New Roman" panose="02020603050405020304" pitchFamily="18" charset="0"/>
              </a:rPr>
              <a:t>Class: </a:t>
            </a:r>
            <a:r>
              <a:rPr lang="bn-BD" sz="4000" dirty="0" smtClean="0">
                <a:solidFill>
                  <a:srgbClr val="C00000"/>
                </a:solidFill>
                <a:latin typeface="Times New Roman" panose="02020603050405020304" pitchFamily="18" charset="0"/>
                <a:cs typeface="Times New Roman" panose="02020603050405020304" pitchFamily="18" charset="0"/>
              </a:rPr>
              <a:t>Five</a:t>
            </a:r>
            <a:endParaRPr lang="en-US" sz="4000" dirty="0" smtClean="0">
              <a:solidFill>
                <a:srgbClr val="C00000"/>
              </a:solidFill>
              <a:latin typeface="Times New Roman" panose="02020603050405020304" pitchFamily="18" charset="0"/>
              <a:cs typeface="Times New Roman" panose="02020603050405020304" pitchFamily="18" charset="0"/>
            </a:endParaRPr>
          </a:p>
          <a:p>
            <a:pPr marL="0" indent="0">
              <a:buNone/>
            </a:pPr>
            <a:r>
              <a:rPr lang="en-US" sz="4000" dirty="0" smtClean="0">
                <a:solidFill>
                  <a:schemeClr val="tx1"/>
                </a:solidFill>
                <a:latin typeface="Times New Roman" panose="02020603050405020304" pitchFamily="18" charset="0"/>
                <a:cs typeface="Times New Roman" panose="02020603050405020304" pitchFamily="18" charset="0"/>
              </a:rPr>
              <a:t>Unit: </a:t>
            </a:r>
            <a:r>
              <a:rPr lang="bn-BD" sz="4000" dirty="0" smtClean="0">
                <a:solidFill>
                  <a:srgbClr val="C00000"/>
                </a:solidFill>
                <a:latin typeface="Times New Roman" panose="02020603050405020304" pitchFamily="18" charset="0"/>
                <a:cs typeface="Times New Roman" panose="02020603050405020304" pitchFamily="18" charset="0"/>
              </a:rPr>
              <a:t>06</a:t>
            </a:r>
            <a:endParaRPr lang="en-US" sz="4000" dirty="0" smtClean="0">
              <a:solidFill>
                <a:srgbClr val="C00000"/>
              </a:solidFill>
              <a:latin typeface="Times New Roman" panose="02020603050405020304" pitchFamily="18" charset="0"/>
              <a:cs typeface="Times New Roman" panose="02020603050405020304" pitchFamily="18" charset="0"/>
            </a:endParaRPr>
          </a:p>
          <a:p>
            <a:pPr marL="0" indent="0">
              <a:buNone/>
            </a:pPr>
            <a:r>
              <a:rPr lang="en-US" sz="4000" dirty="0" smtClean="0">
                <a:solidFill>
                  <a:schemeClr val="tx1"/>
                </a:solidFill>
                <a:latin typeface="Times New Roman" panose="02020603050405020304" pitchFamily="18" charset="0"/>
                <a:cs typeface="Times New Roman" panose="02020603050405020304" pitchFamily="18" charset="0"/>
              </a:rPr>
              <a:t>Lesson: </a:t>
            </a:r>
            <a:r>
              <a:rPr lang="en-US" sz="4000" dirty="0" smtClean="0">
                <a:solidFill>
                  <a:srgbClr val="C00000"/>
                </a:solidFill>
                <a:latin typeface="Times New Roman" panose="02020603050405020304" pitchFamily="18" charset="0"/>
                <a:cs typeface="Times New Roman" panose="02020603050405020304" pitchFamily="18" charset="0"/>
              </a:rPr>
              <a:t>01</a:t>
            </a:r>
          </a:p>
          <a:p>
            <a:pPr marL="0" indent="0">
              <a:buNone/>
            </a:pPr>
            <a:r>
              <a:rPr lang="en-US" sz="4000" dirty="0" smtClean="0">
                <a:solidFill>
                  <a:schemeClr val="tx1"/>
                </a:solidFill>
                <a:latin typeface="Times New Roman" panose="02020603050405020304" pitchFamily="18" charset="0"/>
                <a:cs typeface="Times New Roman" panose="02020603050405020304" pitchFamily="18" charset="0"/>
              </a:rPr>
              <a:t>Lesson Title: </a:t>
            </a:r>
            <a:r>
              <a:rPr lang="bn-BD" sz="4000" dirty="0" smtClean="0">
                <a:solidFill>
                  <a:srgbClr val="C00000"/>
                </a:solidFill>
                <a:latin typeface="Times New Roman" panose="02020603050405020304" pitchFamily="18" charset="0"/>
                <a:cs typeface="Times New Roman" panose="02020603050405020304" pitchFamily="18" charset="0"/>
              </a:rPr>
              <a:t>Eat</a:t>
            </a:r>
            <a:r>
              <a:rPr lang="bn-BD" sz="4000" dirty="0" smtClean="0">
                <a:solidFill>
                  <a:schemeClr val="tx1"/>
                </a:solidFill>
                <a:latin typeface="Times New Roman" panose="02020603050405020304" pitchFamily="18" charset="0"/>
                <a:cs typeface="Times New Roman" panose="02020603050405020304" pitchFamily="18" charset="0"/>
              </a:rPr>
              <a:t> </a:t>
            </a:r>
            <a:r>
              <a:rPr lang="bn-BD" sz="4000" dirty="0" smtClean="0">
                <a:solidFill>
                  <a:srgbClr val="C00000"/>
                </a:solidFill>
                <a:latin typeface="Times New Roman" panose="02020603050405020304" pitchFamily="18" charset="0"/>
                <a:cs typeface="Times New Roman" panose="02020603050405020304" pitchFamily="18" charset="0"/>
              </a:rPr>
              <a:t>healthy</a:t>
            </a:r>
            <a:endParaRPr lang="en-US" sz="4000" dirty="0" smtClean="0">
              <a:solidFill>
                <a:srgbClr val="C00000"/>
              </a:solidFill>
              <a:latin typeface="Times New Roman" panose="02020603050405020304" pitchFamily="18" charset="0"/>
              <a:cs typeface="Times New Roman" panose="02020603050405020304" pitchFamily="18" charset="0"/>
            </a:endParaRPr>
          </a:p>
          <a:p>
            <a:pPr marL="0" indent="0">
              <a:buNone/>
            </a:pPr>
            <a:r>
              <a:rPr lang="en-US" sz="4000" dirty="0" smtClean="0">
                <a:solidFill>
                  <a:schemeClr val="tx1"/>
                </a:solidFill>
                <a:latin typeface="Times New Roman" panose="02020603050405020304" pitchFamily="18" charset="0"/>
                <a:cs typeface="Times New Roman" panose="02020603050405020304" pitchFamily="18" charset="0"/>
              </a:rPr>
              <a:t>Today’s Lesson:</a:t>
            </a:r>
            <a:r>
              <a:rPr lang="bn-BD" sz="4000" dirty="0" smtClean="0">
                <a:solidFill>
                  <a:schemeClr val="tx1"/>
                </a:solidFill>
                <a:latin typeface="Times New Roman" panose="02020603050405020304" pitchFamily="18" charset="0"/>
                <a:cs typeface="Times New Roman" panose="02020603050405020304" pitchFamily="18" charset="0"/>
              </a:rPr>
              <a:t> </a:t>
            </a:r>
            <a:r>
              <a:rPr lang="bn-BD" sz="4000" dirty="0" smtClean="0">
                <a:solidFill>
                  <a:srgbClr val="C00000"/>
                </a:solidFill>
                <a:latin typeface="Times New Roman" panose="02020603050405020304" pitchFamily="18" charset="0"/>
                <a:cs typeface="Times New Roman" panose="02020603050405020304" pitchFamily="18" charset="0"/>
              </a:rPr>
              <a:t>Activity</a:t>
            </a:r>
            <a:r>
              <a:rPr lang="en-US" sz="4000" dirty="0" smtClean="0">
                <a:solidFill>
                  <a:srgbClr val="C00000"/>
                </a:solidFill>
                <a:latin typeface="Times New Roman" panose="02020603050405020304" pitchFamily="18" charset="0"/>
                <a:cs typeface="Times New Roman" panose="02020603050405020304" pitchFamily="18" charset="0"/>
              </a:rPr>
              <a:t> </a:t>
            </a:r>
            <a:r>
              <a:rPr lang="bn-BD" sz="4000" b="1" dirty="0" smtClean="0">
                <a:solidFill>
                  <a:srgbClr val="C00000"/>
                </a:solidFill>
                <a:latin typeface="Times New Roman" panose="02020603050405020304" pitchFamily="18" charset="0"/>
                <a:cs typeface="Times New Roman" panose="02020603050405020304" pitchFamily="18" charset="0"/>
              </a:rPr>
              <a:t>A,</a:t>
            </a:r>
            <a:r>
              <a:rPr lang="bn-BD" sz="4000" b="1" dirty="0" smtClean="0">
                <a:solidFill>
                  <a:schemeClr val="tx1"/>
                </a:solidFill>
                <a:latin typeface="Times New Roman" panose="02020603050405020304" pitchFamily="18" charset="0"/>
                <a:cs typeface="Times New Roman" panose="02020603050405020304" pitchFamily="18" charset="0"/>
              </a:rPr>
              <a:t> </a:t>
            </a:r>
            <a:r>
              <a:rPr lang="bn-BD" sz="4000" b="1" dirty="0" smtClean="0">
                <a:solidFill>
                  <a:srgbClr val="C00000"/>
                </a:solidFill>
                <a:latin typeface="Times New Roman" panose="02020603050405020304" pitchFamily="18" charset="0"/>
                <a:cs typeface="Times New Roman" panose="02020603050405020304" pitchFamily="18" charset="0"/>
              </a:rPr>
              <a:t>B</a:t>
            </a:r>
            <a:r>
              <a:rPr lang="bn-BD" sz="4000" b="1" dirty="0" smtClean="0">
                <a:solidFill>
                  <a:schemeClr val="tx1"/>
                </a:solidFill>
                <a:latin typeface="Times New Roman" panose="02020603050405020304" pitchFamily="18" charset="0"/>
                <a:cs typeface="Times New Roman" panose="02020603050405020304" pitchFamily="18" charset="0"/>
              </a:rPr>
              <a:t> </a:t>
            </a:r>
            <a:r>
              <a:rPr lang="bn-BD" sz="4000" b="1" dirty="0" smtClean="0">
                <a:solidFill>
                  <a:srgbClr val="C00000"/>
                </a:solidFill>
                <a:latin typeface="Times New Roman" panose="02020603050405020304" pitchFamily="18" charset="0"/>
                <a:cs typeface="Times New Roman" panose="02020603050405020304" pitchFamily="18" charset="0"/>
              </a:rPr>
              <a:t>&amp;</a:t>
            </a:r>
            <a:r>
              <a:rPr lang="bn-BD" sz="4000" b="1" dirty="0" smtClean="0">
                <a:solidFill>
                  <a:schemeClr val="tx1"/>
                </a:solidFill>
                <a:latin typeface="Times New Roman" panose="02020603050405020304" pitchFamily="18" charset="0"/>
                <a:cs typeface="Times New Roman" panose="02020603050405020304" pitchFamily="18" charset="0"/>
              </a:rPr>
              <a:t> </a:t>
            </a:r>
            <a:r>
              <a:rPr lang="bn-BD" sz="4000" b="1" dirty="0" smtClean="0">
                <a:solidFill>
                  <a:srgbClr val="C00000"/>
                </a:solidFill>
                <a:latin typeface="Times New Roman" panose="02020603050405020304" pitchFamily="18" charset="0"/>
                <a:cs typeface="Times New Roman" panose="02020603050405020304" pitchFamily="18" charset="0"/>
              </a:rPr>
              <a:t>C</a:t>
            </a:r>
            <a:endParaRPr lang="en-US" sz="4000" b="1" dirty="0" smtClean="0">
              <a:solidFill>
                <a:srgbClr val="C00000"/>
              </a:solidFill>
              <a:latin typeface="Times New Roman" panose="02020603050405020304" pitchFamily="18" charset="0"/>
              <a:cs typeface="Times New Roman" panose="02020603050405020304" pitchFamily="18" charset="0"/>
            </a:endParaRPr>
          </a:p>
          <a:p>
            <a:pPr marL="0" indent="0">
              <a:buNone/>
            </a:pPr>
            <a:r>
              <a:rPr lang="bn-BD" sz="4000" b="1" dirty="0" smtClean="0">
                <a:solidFill>
                  <a:schemeClr val="tx1"/>
                </a:solidFill>
                <a:latin typeface="Times New Roman" panose="02020603050405020304" pitchFamily="18" charset="0"/>
                <a:cs typeface="Times New Roman" panose="02020603050405020304" pitchFamily="18" charset="0"/>
              </a:rPr>
              <a:t>Page: </a:t>
            </a:r>
            <a:r>
              <a:rPr lang="bn-BD" sz="4000" b="1" dirty="0" smtClean="0">
                <a:solidFill>
                  <a:srgbClr val="C00000"/>
                </a:solidFill>
                <a:latin typeface="Times New Roman" panose="02020603050405020304" pitchFamily="18" charset="0"/>
                <a:cs typeface="Times New Roman" panose="02020603050405020304" pitchFamily="18" charset="0"/>
              </a:rPr>
              <a:t>22</a:t>
            </a:r>
            <a:endParaRPr lang="en-US" sz="4000" b="1" dirty="0" smtClean="0">
              <a:solidFill>
                <a:srgbClr val="C00000"/>
              </a:solidFill>
              <a:latin typeface="Times New Roman" panose="02020603050405020304" pitchFamily="18" charset="0"/>
              <a:cs typeface="Times New Roman" panose="02020603050405020304" pitchFamily="18" charset="0"/>
            </a:endParaRPr>
          </a:p>
          <a:p>
            <a:pPr marL="0" indent="0">
              <a:buNone/>
            </a:pPr>
            <a:r>
              <a:rPr lang="en-US" sz="4000" dirty="0" smtClean="0">
                <a:solidFill>
                  <a:schemeClr val="tx1"/>
                </a:solidFill>
                <a:latin typeface="Times New Roman" panose="02020603050405020304" pitchFamily="18" charset="0"/>
                <a:cs typeface="Times New Roman" panose="02020603050405020304" pitchFamily="18" charset="0"/>
              </a:rPr>
              <a:t>Total Time: </a:t>
            </a:r>
            <a:r>
              <a:rPr lang="en-US" sz="4000" dirty="0" smtClean="0">
                <a:solidFill>
                  <a:srgbClr val="C00000"/>
                </a:solidFill>
                <a:latin typeface="Times New Roman" panose="02020603050405020304" pitchFamily="18" charset="0"/>
                <a:cs typeface="Times New Roman" panose="02020603050405020304" pitchFamily="18" charset="0"/>
              </a:rPr>
              <a:t>40 minutes</a:t>
            </a:r>
          </a:p>
          <a:p>
            <a:pPr marL="0" indent="0">
              <a:buNone/>
            </a:pPr>
            <a:endParaRPr lang="en-US" sz="3600" dirty="0">
              <a:solidFill>
                <a:schemeClr val="tx1"/>
              </a:solidFill>
            </a:endParaRPr>
          </a:p>
        </p:txBody>
      </p:sp>
    </p:spTree>
    <p:extLst>
      <p:ext uri="{BB962C8B-B14F-4D97-AF65-F5344CB8AC3E}">
        <p14:creationId xmlns:p14="http://schemas.microsoft.com/office/powerpoint/2010/main" val="20890165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2956" y="218364"/>
            <a:ext cx="4117220" cy="530740"/>
          </a:xfrm>
          <a:solidFill>
            <a:schemeClr val="accent2">
              <a:lumMod val="60000"/>
              <a:lumOff val="40000"/>
            </a:schemeClr>
          </a:solidFill>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smtClean="0">
                <a:latin typeface="Times New Roman" panose="02020603050405020304" pitchFamily="18" charset="0"/>
                <a:cs typeface="Times New Roman" panose="02020603050405020304" pitchFamily="18" charset="0"/>
              </a:rPr>
              <a:t>Learning outcomes</a:t>
            </a:r>
            <a:endParaRPr lang="en-US"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96144" y="1287699"/>
            <a:ext cx="11292582" cy="5509200"/>
          </a:xfrm>
          <a:prstGeom prst="rect">
            <a:avLst/>
          </a:prstGeom>
          <a:solidFill>
            <a:schemeClr val="accent2">
              <a:lumMod val="40000"/>
              <a:lumOff val="60000"/>
            </a:schemeClr>
          </a:solidFill>
        </p:spPr>
        <p:txBody>
          <a:bodyPr wrap="square" rtlCol="0">
            <a:spAutoFit/>
          </a:bodyPr>
          <a:lstStyle/>
          <a:p>
            <a:r>
              <a:rPr lang="bn-BD" sz="3200" dirty="0" smtClean="0">
                <a:solidFill>
                  <a:srgbClr val="C00000"/>
                </a:solidFill>
              </a:rPr>
              <a:t>Listening:</a:t>
            </a:r>
          </a:p>
          <a:p>
            <a:r>
              <a:rPr lang="bn-BD" sz="3200" dirty="0" smtClean="0">
                <a:solidFill>
                  <a:srgbClr val="7030A0"/>
                </a:solidFill>
              </a:rPr>
              <a:t>3.3.1 understand questions about objects around them.</a:t>
            </a:r>
          </a:p>
          <a:p>
            <a:r>
              <a:rPr lang="bn-BD" sz="3200" dirty="0" smtClean="0">
                <a:solidFill>
                  <a:srgbClr val="7030A0"/>
                </a:solidFill>
              </a:rPr>
              <a:t>3.4.1 understand statements made by the teacher and students</a:t>
            </a:r>
            <a:endParaRPr lang="en-US" sz="3200" dirty="0" smtClean="0">
              <a:solidFill>
                <a:srgbClr val="7030A0"/>
              </a:solidFill>
            </a:endParaRPr>
          </a:p>
          <a:p>
            <a:r>
              <a:rPr lang="bn-BD" sz="3200" dirty="0">
                <a:solidFill>
                  <a:srgbClr val="C00000"/>
                </a:solidFill>
              </a:rPr>
              <a:t>Speaking:</a:t>
            </a:r>
          </a:p>
          <a:p>
            <a:r>
              <a:rPr lang="bn-BD" sz="3200" dirty="0">
                <a:solidFill>
                  <a:srgbClr val="002060"/>
                </a:solidFill>
              </a:rPr>
              <a:t>1.1.1 say words, phrases and sentences with proper sounds and stress.</a:t>
            </a:r>
          </a:p>
          <a:p>
            <a:r>
              <a:rPr lang="bn-BD" sz="3200" dirty="0">
                <a:solidFill>
                  <a:srgbClr val="002060"/>
                </a:solidFill>
              </a:rPr>
              <a:t>6.2.1 talk about people, objects, events, etc.</a:t>
            </a:r>
          </a:p>
          <a:p>
            <a:r>
              <a:rPr lang="bn-BD" sz="3200" dirty="0">
                <a:solidFill>
                  <a:srgbClr val="002060"/>
                </a:solidFill>
              </a:rPr>
              <a:t>8.1.1 take part in conversations on appropriate topics</a:t>
            </a:r>
            <a:r>
              <a:rPr lang="bn-BD" sz="3200" dirty="0" smtClean="0">
                <a:solidFill>
                  <a:srgbClr val="002060"/>
                </a:solidFill>
              </a:rPr>
              <a:t>.</a:t>
            </a:r>
            <a:endParaRPr lang="en-US" sz="3200" dirty="0" smtClean="0">
              <a:solidFill>
                <a:srgbClr val="002060"/>
              </a:solidFill>
            </a:endParaRPr>
          </a:p>
          <a:p>
            <a:r>
              <a:rPr lang="bn-BD" sz="3200" dirty="0">
                <a:solidFill>
                  <a:srgbClr val="C00000"/>
                </a:solidFill>
              </a:rPr>
              <a:t>Reading:</a:t>
            </a:r>
          </a:p>
          <a:p>
            <a:r>
              <a:rPr lang="bn-BD" sz="3200" dirty="0">
                <a:solidFill>
                  <a:srgbClr val="0070C0"/>
                </a:solidFill>
              </a:rPr>
              <a:t>1.5.1 read words, phrases and sentences in the text with proper pronounciation, stress and intonation</a:t>
            </a:r>
            <a:r>
              <a:rPr lang="bn-BD" sz="3200" dirty="0" smtClean="0">
                <a:solidFill>
                  <a:srgbClr val="0070C0"/>
                </a:solidFill>
              </a:rPr>
              <a:t>.</a:t>
            </a:r>
            <a:endParaRPr lang="bn-BD" sz="3200" dirty="0">
              <a:solidFill>
                <a:srgbClr val="0070C0"/>
              </a:solidFill>
            </a:endParaRPr>
          </a:p>
        </p:txBody>
      </p:sp>
      <p:sp>
        <p:nvSpPr>
          <p:cNvPr id="3" name="Content Placeholder 2"/>
          <p:cNvSpPr>
            <a:spLocks noGrp="1"/>
          </p:cNvSpPr>
          <p:nvPr>
            <p:ph idx="1"/>
          </p:nvPr>
        </p:nvSpPr>
        <p:spPr>
          <a:xfrm>
            <a:off x="482075" y="749104"/>
            <a:ext cx="11459715" cy="752143"/>
          </a:xfrm>
          <a:noFill/>
          <a:ln>
            <a:noFill/>
          </a:ln>
        </p:spPr>
        <p:style>
          <a:lnRef idx="2">
            <a:schemeClr val="accent3"/>
          </a:lnRef>
          <a:fillRef idx="1">
            <a:schemeClr val="lt1"/>
          </a:fillRef>
          <a:effectRef idx="0">
            <a:schemeClr val="accent3"/>
          </a:effectRef>
          <a:fontRef idx="minor">
            <a:schemeClr val="dk1"/>
          </a:fontRef>
        </p:style>
        <p:txBody>
          <a:bodyPr>
            <a:noAutofit/>
          </a:bodyPr>
          <a:lstStyle/>
          <a:p>
            <a:pPr marL="0" indent="0">
              <a:buNone/>
            </a:pPr>
            <a:r>
              <a:rPr lang="en-US" sz="4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By the end of the lesson the student</a:t>
            </a:r>
            <a:r>
              <a:rPr lang="bn-BD" sz="4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s</a:t>
            </a:r>
            <a:r>
              <a:rPr lang="en-US" sz="4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will be able to-</a:t>
            </a:r>
          </a:p>
        </p:txBody>
      </p:sp>
    </p:spTree>
    <p:extLst>
      <p:ext uri="{BB962C8B-B14F-4D97-AF65-F5344CB8AC3E}">
        <p14:creationId xmlns:p14="http://schemas.microsoft.com/office/powerpoint/2010/main" val="7081514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57857" y="2648885"/>
            <a:ext cx="5950615" cy="830997"/>
          </a:xfrm>
          <a:prstGeom prst="rect">
            <a:avLst/>
          </a:prstGeom>
          <a:noFill/>
        </p:spPr>
        <p:txBody>
          <a:bodyPr wrap="square" rtlCol="0">
            <a:spAutoFit/>
          </a:bodyPr>
          <a:lstStyle/>
          <a:p>
            <a:r>
              <a:rPr lang="en-US" sz="4800" dirty="0" smtClean="0">
                <a:solidFill>
                  <a:schemeClr val="tx1">
                    <a:lumMod val="95000"/>
                    <a:lumOff val="5000"/>
                  </a:schemeClr>
                </a:solidFill>
              </a:rPr>
              <a:t>Let’s see the pictures</a:t>
            </a:r>
            <a:endParaRPr lang="en-US" sz="4800" dirty="0">
              <a:solidFill>
                <a:schemeClr val="tx1">
                  <a:lumMod val="95000"/>
                  <a:lumOff val="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52" y="58874"/>
            <a:ext cx="12105759" cy="6799125"/>
          </a:xfrm>
          <a:prstGeom prst="rect">
            <a:avLst/>
          </a:prstGeom>
        </p:spPr>
      </p:pic>
      <p:sp>
        <p:nvSpPr>
          <p:cNvPr id="3" name="TextBox 2"/>
          <p:cNvSpPr txBox="1"/>
          <p:nvPr/>
        </p:nvSpPr>
        <p:spPr>
          <a:xfrm>
            <a:off x="40749" y="6018683"/>
            <a:ext cx="12105762" cy="646331"/>
          </a:xfrm>
          <a:prstGeom prst="rect">
            <a:avLst/>
          </a:prstGeom>
          <a:solidFill>
            <a:schemeClr val="bg1">
              <a:lumMod val="85000"/>
            </a:schemeClr>
          </a:solidFill>
        </p:spPr>
        <p:txBody>
          <a:bodyPr wrap="square" rtlCol="0">
            <a:spAutoFit/>
          </a:bodyPr>
          <a:lstStyle/>
          <a:p>
            <a:pPr algn="ctr"/>
            <a:r>
              <a:rPr lang="en-US" sz="3600" dirty="0" smtClean="0">
                <a:solidFill>
                  <a:srgbClr val="002060"/>
                </a:solidFill>
              </a:rPr>
              <a:t>Can you find out </a:t>
            </a:r>
            <a:r>
              <a:rPr lang="en-US" sz="3600" dirty="0" smtClean="0">
                <a:solidFill>
                  <a:schemeClr val="accent4">
                    <a:lumMod val="50000"/>
                  </a:schemeClr>
                </a:solidFill>
              </a:rPr>
              <a:t>the egg</a:t>
            </a:r>
            <a:r>
              <a:rPr lang="en-US" sz="3600" dirty="0" smtClean="0">
                <a:solidFill>
                  <a:srgbClr val="002060"/>
                </a:solidFill>
              </a:rPr>
              <a:t>, </a:t>
            </a:r>
            <a:r>
              <a:rPr lang="en-US" sz="3600" dirty="0" smtClean="0">
                <a:solidFill>
                  <a:srgbClr val="C00000"/>
                </a:solidFill>
              </a:rPr>
              <a:t>the</a:t>
            </a:r>
            <a:r>
              <a:rPr lang="en-US" sz="3600" dirty="0" smtClean="0">
                <a:solidFill>
                  <a:srgbClr val="002060"/>
                </a:solidFill>
              </a:rPr>
              <a:t> </a:t>
            </a:r>
            <a:r>
              <a:rPr lang="en-US" sz="3600" dirty="0" smtClean="0">
                <a:solidFill>
                  <a:srgbClr val="C00000"/>
                </a:solidFill>
              </a:rPr>
              <a:t>fish</a:t>
            </a:r>
            <a:r>
              <a:rPr lang="en-US" sz="3600" dirty="0">
                <a:solidFill>
                  <a:srgbClr val="002060"/>
                </a:solidFill>
              </a:rPr>
              <a:t> </a:t>
            </a:r>
            <a:r>
              <a:rPr lang="en-US" sz="3600" dirty="0" smtClean="0">
                <a:solidFill>
                  <a:srgbClr val="002060"/>
                </a:solidFill>
              </a:rPr>
              <a:t>&amp; </a:t>
            </a:r>
            <a:r>
              <a:rPr lang="en-US" sz="3600" dirty="0" smtClean="0"/>
              <a:t>the</a:t>
            </a:r>
            <a:r>
              <a:rPr lang="en-US" sz="3600" dirty="0" smtClean="0">
                <a:solidFill>
                  <a:srgbClr val="002060"/>
                </a:solidFill>
              </a:rPr>
              <a:t> </a:t>
            </a:r>
            <a:r>
              <a:rPr lang="en-US" sz="3600" dirty="0" smtClean="0">
                <a:solidFill>
                  <a:schemeClr val="bg2">
                    <a:lumMod val="10000"/>
                  </a:schemeClr>
                </a:solidFill>
              </a:rPr>
              <a:t>lettuce</a:t>
            </a:r>
            <a:r>
              <a:rPr lang="en-US" sz="3600" dirty="0" smtClean="0">
                <a:solidFill>
                  <a:srgbClr val="002060"/>
                </a:solidFill>
              </a:rPr>
              <a:t> in the picture?</a:t>
            </a:r>
            <a:endParaRPr lang="en-US" sz="3600" dirty="0">
              <a:solidFill>
                <a:srgbClr val="002060"/>
              </a:solidFill>
            </a:endParaRPr>
          </a:p>
        </p:txBody>
      </p:sp>
      <p:sp>
        <p:nvSpPr>
          <p:cNvPr id="9" name="TextBox 8"/>
          <p:cNvSpPr txBox="1"/>
          <p:nvPr/>
        </p:nvSpPr>
        <p:spPr>
          <a:xfrm>
            <a:off x="3381638" y="3669416"/>
            <a:ext cx="1105957" cy="707886"/>
          </a:xfrm>
          <a:prstGeom prst="rect">
            <a:avLst/>
          </a:prstGeom>
          <a:noFill/>
        </p:spPr>
        <p:txBody>
          <a:bodyPr wrap="square" rtlCol="0">
            <a:spAutoFit/>
          </a:bodyPr>
          <a:lstStyle/>
          <a:p>
            <a:r>
              <a:rPr lang="en-US" sz="4000" b="1" dirty="0" smtClean="0">
                <a:solidFill>
                  <a:srgbClr val="C00000"/>
                </a:solidFill>
              </a:rPr>
              <a:t>fish</a:t>
            </a:r>
            <a:endParaRPr lang="en-US" sz="4000" b="1" dirty="0">
              <a:solidFill>
                <a:srgbClr val="C00000"/>
              </a:solidFill>
            </a:endParaRPr>
          </a:p>
        </p:txBody>
      </p:sp>
      <p:sp>
        <p:nvSpPr>
          <p:cNvPr id="16" name="TextBox 15"/>
          <p:cNvSpPr txBox="1"/>
          <p:nvPr/>
        </p:nvSpPr>
        <p:spPr>
          <a:xfrm>
            <a:off x="1269139" y="3174701"/>
            <a:ext cx="1037963" cy="707886"/>
          </a:xfrm>
          <a:prstGeom prst="rect">
            <a:avLst/>
          </a:prstGeom>
          <a:noFill/>
        </p:spPr>
        <p:txBody>
          <a:bodyPr wrap="square" rtlCol="0">
            <a:spAutoFit/>
          </a:bodyPr>
          <a:lstStyle/>
          <a:p>
            <a:r>
              <a:rPr lang="en-US" sz="4000" b="1" dirty="0" smtClean="0">
                <a:solidFill>
                  <a:srgbClr val="C00000"/>
                </a:solidFill>
              </a:rPr>
              <a:t>egg</a:t>
            </a:r>
            <a:endParaRPr lang="en-US" sz="4000" b="1" dirty="0">
              <a:solidFill>
                <a:srgbClr val="C00000"/>
              </a:solidFill>
            </a:endParaRPr>
          </a:p>
        </p:txBody>
      </p:sp>
      <p:sp>
        <p:nvSpPr>
          <p:cNvPr id="19" name="TextBox 18"/>
          <p:cNvSpPr txBox="1"/>
          <p:nvPr/>
        </p:nvSpPr>
        <p:spPr>
          <a:xfrm>
            <a:off x="4696967" y="391852"/>
            <a:ext cx="1721994" cy="1371289"/>
          </a:xfrm>
          <a:prstGeom prst="rect">
            <a:avLst/>
          </a:prstGeom>
          <a:noFill/>
        </p:spPr>
        <p:txBody>
          <a:bodyPr wrap="square" rtlCol="0">
            <a:spAutoFit/>
          </a:bodyPr>
          <a:lstStyle/>
          <a:p>
            <a:r>
              <a:rPr lang="en-US" sz="4000" b="1" dirty="0" smtClean="0">
                <a:solidFill>
                  <a:srgbClr val="C00000"/>
                </a:solidFill>
              </a:rPr>
              <a:t>lettuce</a:t>
            </a:r>
            <a:endParaRPr lang="en-US" sz="4000" b="1" dirty="0">
              <a:solidFill>
                <a:srgbClr val="C00000"/>
              </a:solidFill>
            </a:endParaRPr>
          </a:p>
        </p:txBody>
      </p:sp>
    </p:spTree>
    <p:extLst>
      <p:ext uri="{BB962C8B-B14F-4D97-AF65-F5344CB8AC3E}">
        <p14:creationId xmlns:p14="http://schemas.microsoft.com/office/powerpoint/2010/main" val="17743041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9" grpId="0"/>
      <p:bldP spid="16"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 y="0"/>
            <a:ext cx="12064620" cy="6858000"/>
            <a:chOff x="2" y="0"/>
            <a:chExt cx="12064620" cy="685800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0"/>
              <a:ext cx="12064620" cy="6858000"/>
            </a:xfrm>
            <a:prstGeom prst="rect">
              <a:avLst/>
            </a:prstGeom>
            <a:solidFill>
              <a:schemeClr val="tx1"/>
            </a:solidFill>
            <a:ln>
              <a:noFill/>
            </a:ln>
          </p:spPr>
        </p:pic>
        <p:sp>
          <p:nvSpPr>
            <p:cNvPr id="7" name="Freeform 6"/>
            <p:cNvSpPr/>
            <p:nvPr/>
          </p:nvSpPr>
          <p:spPr>
            <a:xfrm>
              <a:off x="27296" y="95534"/>
              <a:ext cx="11836723" cy="4299045"/>
            </a:xfrm>
            <a:custGeom>
              <a:avLst/>
              <a:gdLst>
                <a:gd name="connsiteX0" fmla="*/ 0 w 11836723"/>
                <a:gd name="connsiteY0" fmla="*/ 4299045 h 4299045"/>
                <a:gd name="connsiteX1" fmla="*/ 0 w 11836723"/>
                <a:gd name="connsiteY1" fmla="*/ 4299045 h 4299045"/>
                <a:gd name="connsiteX2" fmla="*/ 109182 w 11836723"/>
                <a:gd name="connsiteY2" fmla="*/ 4258102 h 4299045"/>
                <a:gd name="connsiteX3" fmla="*/ 204716 w 11836723"/>
                <a:gd name="connsiteY3" fmla="*/ 4148920 h 4299045"/>
                <a:gd name="connsiteX4" fmla="*/ 300250 w 11836723"/>
                <a:gd name="connsiteY4" fmla="*/ 4121624 h 4299045"/>
                <a:gd name="connsiteX5" fmla="*/ 341194 w 11836723"/>
                <a:gd name="connsiteY5" fmla="*/ 4094329 h 4299045"/>
                <a:gd name="connsiteX6" fmla="*/ 477671 w 11836723"/>
                <a:gd name="connsiteY6" fmla="*/ 4053385 h 4299045"/>
                <a:gd name="connsiteX7" fmla="*/ 518614 w 11836723"/>
                <a:gd name="connsiteY7" fmla="*/ 4026090 h 4299045"/>
                <a:gd name="connsiteX8" fmla="*/ 777922 w 11836723"/>
                <a:gd name="connsiteY8" fmla="*/ 4053385 h 4299045"/>
                <a:gd name="connsiteX9" fmla="*/ 846161 w 11836723"/>
                <a:gd name="connsiteY9" fmla="*/ 3971499 h 4299045"/>
                <a:gd name="connsiteX10" fmla="*/ 928047 w 11836723"/>
                <a:gd name="connsiteY10" fmla="*/ 3916908 h 4299045"/>
                <a:gd name="connsiteX11" fmla="*/ 887104 w 11836723"/>
                <a:gd name="connsiteY11" fmla="*/ 3835021 h 4299045"/>
                <a:gd name="connsiteX12" fmla="*/ 846161 w 11836723"/>
                <a:gd name="connsiteY12" fmla="*/ 3807726 h 4299045"/>
                <a:gd name="connsiteX13" fmla="*/ 805217 w 11836723"/>
                <a:gd name="connsiteY13" fmla="*/ 3725839 h 4299045"/>
                <a:gd name="connsiteX14" fmla="*/ 764274 w 11836723"/>
                <a:gd name="connsiteY14" fmla="*/ 3684896 h 4299045"/>
                <a:gd name="connsiteX15" fmla="*/ 668740 w 11836723"/>
                <a:gd name="connsiteY15" fmla="*/ 3562066 h 4299045"/>
                <a:gd name="connsiteX16" fmla="*/ 655092 w 11836723"/>
                <a:gd name="connsiteY16" fmla="*/ 3493827 h 4299045"/>
                <a:gd name="connsiteX17" fmla="*/ 641444 w 11836723"/>
                <a:gd name="connsiteY17" fmla="*/ 3452884 h 4299045"/>
                <a:gd name="connsiteX18" fmla="*/ 655092 w 11836723"/>
                <a:gd name="connsiteY18" fmla="*/ 3357350 h 4299045"/>
                <a:gd name="connsiteX19" fmla="*/ 696035 w 11836723"/>
                <a:gd name="connsiteY19" fmla="*/ 3370997 h 4299045"/>
                <a:gd name="connsiteX20" fmla="*/ 859808 w 11836723"/>
                <a:gd name="connsiteY20" fmla="*/ 3343702 h 4299045"/>
                <a:gd name="connsiteX21" fmla="*/ 1119116 w 11836723"/>
                <a:gd name="connsiteY21" fmla="*/ 3370997 h 4299045"/>
                <a:gd name="connsiteX22" fmla="*/ 1201003 w 11836723"/>
                <a:gd name="connsiteY22" fmla="*/ 3411941 h 4299045"/>
                <a:gd name="connsiteX23" fmla="*/ 1282889 w 11836723"/>
                <a:gd name="connsiteY23" fmla="*/ 3493827 h 4299045"/>
                <a:gd name="connsiteX24" fmla="*/ 1364776 w 11836723"/>
                <a:gd name="connsiteY24" fmla="*/ 3521123 h 4299045"/>
                <a:gd name="connsiteX25" fmla="*/ 1405719 w 11836723"/>
                <a:gd name="connsiteY25" fmla="*/ 3534770 h 4299045"/>
                <a:gd name="connsiteX26" fmla="*/ 1637731 w 11836723"/>
                <a:gd name="connsiteY26" fmla="*/ 3507475 h 4299045"/>
                <a:gd name="connsiteX27" fmla="*/ 1719617 w 11836723"/>
                <a:gd name="connsiteY27" fmla="*/ 3480179 h 4299045"/>
                <a:gd name="connsiteX28" fmla="*/ 1760561 w 11836723"/>
                <a:gd name="connsiteY28" fmla="*/ 3466532 h 4299045"/>
                <a:gd name="connsiteX29" fmla="*/ 1801504 w 11836723"/>
                <a:gd name="connsiteY29" fmla="*/ 3452884 h 4299045"/>
                <a:gd name="connsiteX30" fmla="*/ 1883391 w 11836723"/>
                <a:gd name="connsiteY30" fmla="*/ 3411941 h 4299045"/>
                <a:gd name="connsiteX31" fmla="*/ 1924334 w 11836723"/>
                <a:gd name="connsiteY31" fmla="*/ 3370997 h 4299045"/>
                <a:gd name="connsiteX32" fmla="*/ 2006220 w 11836723"/>
                <a:gd name="connsiteY32" fmla="*/ 3330054 h 4299045"/>
                <a:gd name="connsiteX33" fmla="*/ 2047164 w 11836723"/>
                <a:gd name="connsiteY33" fmla="*/ 3289111 h 4299045"/>
                <a:gd name="connsiteX34" fmla="*/ 2074459 w 11836723"/>
                <a:gd name="connsiteY34" fmla="*/ 3248167 h 4299045"/>
                <a:gd name="connsiteX35" fmla="*/ 2115403 w 11836723"/>
                <a:gd name="connsiteY35" fmla="*/ 3234520 h 4299045"/>
                <a:gd name="connsiteX36" fmla="*/ 2197289 w 11836723"/>
                <a:gd name="connsiteY36" fmla="*/ 3179929 h 4299045"/>
                <a:gd name="connsiteX37" fmla="*/ 2238232 w 11836723"/>
                <a:gd name="connsiteY37" fmla="*/ 3152633 h 4299045"/>
                <a:gd name="connsiteX38" fmla="*/ 2320119 w 11836723"/>
                <a:gd name="connsiteY38" fmla="*/ 3111690 h 4299045"/>
                <a:gd name="connsiteX39" fmla="*/ 2361062 w 11836723"/>
                <a:gd name="connsiteY39" fmla="*/ 3098042 h 4299045"/>
                <a:gd name="connsiteX40" fmla="*/ 2442949 w 11836723"/>
                <a:gd name="connsiteY40" fmla="*/ 3043451 h 4299045"/>
                <a:gd name="connsiteX41" fmla="*/ 2524835 w 11836723"/>
                <a:gd name="connsiteY41" fmla="*/ 3016156 h 4299045"/>
                <a:gd name="connsiteX42" fmla="*/ 2579426 w 11836723"/>
                <a:gd name="connsiteY42" fmla="*/ 2988860 h 4299045"/>
                <a:gd name="connsiteX43" fmla="*/ 2661313 w 11836723"/>
                <a:gd name="connsiteY43" fmla="*/ 2961565 h 4299045"/>
                <a:gd name="connsiteX44" fmla="*/ 2702256 w 11836723"/>
                <a:gd name="connsiteY44" fmla="*/ 2934269 h 4299045"/>
                <a:gd name="connsiteX45" fmla="*/ 2784143 w 11836723"/>
                <a:gd name="connsiteY45" fmla="*/ 2906973 h 4299045"/>
                <a:gd name="connsiteX46" fmla="*/ 2866029 w 11836723"/>
                <a:gd name="connsiteY46" fmla="*/ 2866030 h 4299045"/>
                <a:gd name="connsiteX47" fmla="*/ 2947916 w 11836723"/>
                <a:gd name="connsiteY47" fmla="*/ 2797791 h 4299045"/>
                <a:gd name="connsiteX48" fmla="*/ 3070746 w 11836723"/>
                <a:gd name="connsiteY48" fmla="*/ 2743200 h 4299045"/>
                <a:gd name="connsiteX49" fmla="*/ 3152632 w 11836723"/>
                <a:gd name="connsiteY49" fmla="*/ 2702257 h 4299045"/>
                <a:gd name="connsiteX50" fmla="*/ 3166280 w 11836723"/>
                <a:gd name="connsiteY50" fmla="*/ 2756848 h 4299045"/>
                <a:gd name="connsiteX51" fmla="*/ 3207223 w 11836723"/>
                <a:gd name="connsiteY51" fmla="*/ 2715905 h 4299045"/>
                <a:gd name="connsiteX52" fmla="*/ 3289110 w 11836723"/>
                <a:gd name="connsiteY52" fmla="*/ 2661314 h 4299045"/>
                <a:gd name="connsiteX53" fmla="*/ 3370997 w 11836723"/>
                <a:gd name="connsiteY53" fmla="*/ 2579427 h 4299045"/>
                <a:gd name="connsiteX54" fmla="*/ 3452883 w 11836723"/>
                <a:gd name="connsiteY54" fmla="*/ 2538484 h 4299045"/>
                <a:gd name="connsiteX55" fmla="*/ 3493826 w 11836723"/>
                <a:gd name="connsiteY55" fmla="*/ 2497541 h 4299045"/>
                <a:gd name="connsiteX56" fmla="*/ 3616656 w 11836723"/>
                <a:gd name="connsiteY56" fmla="*/ 2442950 h 4299045"/>
                <a:gd name="connsiteX57" fmla="*/ 3657600 w 11836723"/>
                <a:gd name="connsiteY57" fmla="*/ 2429302 h 4299045"/>
                <a:gd name="connsiteX58" fmla="*/ 3698543 w 11836723"/>
                <a:gd name="connsiteY58" fmla="*/ 2415654 h 4299045"/>
                <a:gd name="connsiteX59" fmla="*/ 3739486 w 11836723"/>
                <a:gd name="connsiteY59" fmla="*/ 2374711 h 4299045"/>
                <a:gd name="connsiteX60" fmla="*/ 3807725 w 11836723"/>
                <a:gd name="connsiteY60" fmla="*/ 2292824 h 4299045"/>
                <a:gd name="connsiteX61" fmla="*/ 3889611 w 11836723"/>
                <a:gd name="connsiteY61" fmla="*/ 2251881 h 4299045"/>
                <a:gd name="connsiteX62" fmla="*/ 3971498 w 11836723"/>
                <a:gd name="connsiteY62" fmla="*/ 2210938 h 4299045"/>
                <a:gd name="connsiteX63" fmla="*/ 4053385 w 11836723"/>
                <a:gd name="connsiteY63" fmla="*/ 2142699 h 4299045"/>
                <a:gd name="connsiteX64" fmla="*/ 4135271 w 11836723"/>
                <a:gd name="connsiteY64" fmla="*/ 2115403 h 4299045"/>
                <a:gd name="connsiteX65" fmla="*/ 4217158 w 11836723"/>
                <a:gd name="connsiteY65" fmla="*/ 2060812 h 4299045"/>
                <a:gd name="connsiteX66" fmla="*/ 4258101 w 11836723"/>
                <a:gd name="connsiteY66" fmla="*/ 2019869 h 4299045"/>
                <a:gd name="connsiteX67" fmla="*/ 4339988 w 11836723"/>
                <a:gd name="connsiteY67" fmla="*/ 1992573 h 4299045"/>
                <a:gd name="connsiteX68" fmla="*/ 4380931 w 11836723"/>
                <a:gd name="connsiteY68" fmla="*/ 1965278 h 4299045"/>
                <a:gd name="connsiteX69" fmla="*/ 4517408 w 11836723"/>
                <a:gd name="connsiteY69" fmla="*/ 1924335 h 4299045"/>
                <a:gd name="connsiteX70" fmla="*/ 4558352 w 11836723"/>
                <a:gd name="connsiteY70" fmla="*/ 1910687 h 4299045"/>
                <a:gd name="connsiteX71" fmla="*/ 4585647 w 11836723"/>
                <a:gd name="connsiteY71" fmla="*/ 1869744 h 4299045"/>
                <a:gd name="connsiteX72" fmla="*/ 4626591 w 11836723"/>
                <a:gd name="connsiteY72" fmla="*/ 1842448 h 4299045"/>
                <a:gd name="connsiteX73" fmla="*/ 4790364 w 11836723"/>
                <a:gd name="connsiteY73" fmla="*/ 1787857 h 4299045"/>
                <a:gd name="connsiteX74" fmla="*/ 4872250 w 11836723"/>
                <a:gd name="connsiteY74" fmla="*/ 1760562 h 4299045"/>
                <a:gd name="connsiteX75" fmla="*/ 4913194 w 11836723"/>
                <a:gd name="connsiteY75" fmla="*/ 1746914 h 4299045"/>
                <a:gd name="connsiteX76" fmla="*/ 5049671 w 11836723"/>
                <a:gd name="connsiteY76" fmla="*/ 1651379 h 4299045"/>
                <a:gd name="connsiteX77" fmla="*/ 5131558 w 11836723"/>
                <a:gd name="connsiteY77" fmla="*/ 1624084 h 4299045"/>
                <a:gd name="connsiteX78" fmla="*/ 5145205 w 11836723"/>
                <a:gd name="connsiteY78" fmla="*/ 1583141 h 4299045"/>
                <a:gd name="connsiteX79" fmla="*/ 5186149 w 11836723"/>
                <a:gd name="connsiteY79" fmla="*/ 1542197 h 4299045"/>
                <a:gd name="connsiteX80" fmla="*/ 5213444 w 11836723"/>
                <a:gd name="connsiteY80" fmla="*/ 1501254 h 4299045"/>
                <a:gd name="connsiteX81" fmla="*/ 5199797 w 11836723"/>
                <a:gd name="connsiteY81" fmla="*/ 1405720 h 4299045"/>
                <a:gd name="connsiteX82" fmla="*/ 5158853 w 11836723"/>
                <a:gd name="connsiteY82" fmla="*/ 1378424 h 4299045"/>
                <a:gd name="connsiteX83" fmla="*/ 5117910 w 11836723"/>
                <a:gd name="connsiteY83" fmla="*/ 1337481 h 4299045"/>
                <a:gd name="connsiteX84" fmla="*/ 5076967 w 11836723"/>
                <a:gd name="connsiteY84" fmla="*/ 1214651 h 4299045"/>
                <a:gd name="connsiteX85" fmla="*/ 5063319 w 11836723"/>
                <a:gd name="connsiteY85" fmla="*/ 1173708 h 4299045"/>
                <a:gd name="connsiteX86" fmla="*/ 5049671 w 11836723"/>
                <a:gd name="connsiteY86" fmla="*/ 1132765 h 4299045"/>
                <a:gd name="connsiteX87" fmla="*/ 5063319 w 11836723"/>
                <a:gd name="connsiteY87" fmla="*/ 518615 h 4299045"/>
                <a:gd name="connsiteX88" fmla="*/ 5117910 w 11836723"/>
                <a:gd name="connsiteY88" fmla="*/ 464024 h 4299045"/>
                <a:gd name="connsiteX89" fmla="*/ 5158853 w 11836723"/>
                <a:gd name="connsiteY89" fmla="*/ 436729 h 4299045"/>
                <a:gd name="connsiteX90" fmla="*/ 5308979 w 11836723"/>
                <a:gd name="connsiteY90" fmla="*/ 395785 h 4299045"/>
                <a:gd name="connsiteX91" fmla="*/ 5472752 w 11836723"/>
                <a:gd name="connsiteY91" fmla="*/ 354842 h 4299045"/>
                <a:gd name="connsiteX92" fmla="*/ 5636525 w 11836723"/>
                <a:gd name="connsiteY92" fmla="*/ 313899 h 4299045"/>
                <a:gd name="connsiteX93" fmla="*/ 5718411 w 11836723"/>
                <a:gd name="connsiteY93" fmla="*/ 286603 h 4299045"/>
                <a:gd name="connsiteX94" fmla="*/ 5841241 w 11836723"/>
                <a:gd name="connsiteY94" fmla="*/ 232012 h 4299045"/>
                <a:gd name="connsiteX95" fmla="*/ 5882185 w 11836723"/>
                <a:gd name="connsiteY95" fmla="*/ 218365 h 4299045"/>
                <a:gd name="connsiteX96" fmla="*/ 6168788 w 11836723"/>
                <a:gd name="connsiteY96" fmla="*/ 204717 h 4299045"/>
                <a:gd name="connsiteX97" fmla="*/ 6578220 w 11836723"/>
                <a:gd name="connsiteY97" fmla="*/ 204717 h 4299045"/>
                <a:gd name="connsiteX98" fmla="*/ 6660107 w 11836723"/>
                <a:gd name="connsiteY98" fmla="*/ 272956 h 4299045"/>
                <a:gd name="connsiteX99" fmla="*/ 6701050 w 11836723"/>
                <a:gd name="connsiteY99" fmla="*/ 300251 h 4299045"/>
                <a:gd name="connsiteX100" fmla="*/ 6741994 w 11836723"/>
                <a:gd name="connsiteY100" fmla="*/ 341194 h 4299045"/>
                <a:gd name="connsiteX101" fmla="*/ 6782937 w 11836723"/>
                <a:gd name="connsiteY101" fmla="*/ 368490 h 4299045"/>
                <a:gd name="connsiteX102" fmla="*/ 6823880 w 11836723"/>
                <a:gd name="connsiteY102" fmla="*/ 409433 h 4299045"/>
                <a:gd name="connsiteX103" fmla="*/ 6905767 w 11836723"/>
                <a:gd name="connsiteY103" fmla="*/ 450376 h 4299045"/>
                <a:gd name="connsiteX104" fmla="*/ 6933062 w 11836723"/>
                <a:gd name="connsiteY104" fmla="*/ 532263 h 4299045"/>
                <a:gd name="connsiteX105" fmla="*/ 6946710 w 11836723"/>
                <a:gd name="connsiteY105" fmla="*/ 573206 h 4299045"/>
                <a:gd name="connsiteX106" fmla="*/ 7001301 w 11836723"/>
                <a:gd name="connsiteY106" fmla="*/ 655093 h 4299045"/>
                <a:gd name="connsiteX107" fmla="*/ 7042244 w 11836723"/>
                <a:gd name="connsiteY107" fmla="*/ 777923 h 4299045"/>
                <a:gd name="connsiteX108" fmla="*/ 7055892 w 11836723"/>
                <a:gd name="connsiteY108" fmla="*/ 818866 h 4299045"/>
                <a:gd name="connsiteX109" fmla="*/ 7083188 w 11836723"/>
                <a:gd name="connsiteY109" fmla="*/ 859809 h 4299045"/>
                <a:gd name="connsiteX110" fmla="*/ 7110483 w 11836723"/>
                <a:gd name="connsiteY110" fmla="*/ 941696 h 4299045"/>
                <a:gd name="connsiteX111" fmla="*/ 7124131 w 11836723"/>
                <a:gd name="connsiteY111" fmla="*/ 982639 h 4299045"/>
                <a:gd name="connsiteX112" fmla="*/ 7151426 w 11836723"/>
                <a:gd name="connsiteY112" fmla="*/ 1023582 h 4299045"/>
                <a:gd name="connsiteX113" fmla="*/ 7206017 w 11836723"/>
                <a:gd name="connsiteY113" fmla="*/ 1214651 h 4299045"/>
                <a:gd name="connsiteX114" fmla="*/ 7219665 w 11836723"/>
                <a:gd name="connsiteY114" fmla="*/ 1255594 h 4299045"/>
                <a:gd name="connsiteX115" fmla="*/ 7246961 w 11836723"/>
                <a:gd name="connsiteY115" fmla="*/ 1310185 h 4299045"/>
                <a:gd name="connsiteX116" fmla="*/ 7301552 w 11836723"/>
                <a:gd name="connsiteY116" fmla="*/ 1433015 h 4299045"/>
                <a:gd name="connsiteX117" fmla="*/ 7342495 w 11836723"/>
                <a:gd name="connsiteY117" fmla="*/ 1514902 h 4299045"/>
                <a:gd name="connsiteX118" fmla="*/ 7383438 w 11836723"/>
                <a:gd name="connsiteY118" fmla="*/ 1555845 h 4299045"/>
                <a:gd name="connsiteX119" fmla="*/ 7410734 w 11836723"/>
                <a:gd name="connsiteY119" fmla="*/ 1610436 h 4299045"/>
                <a:gd name="connsiteX120" fmla="*/ 7574507 w 11836723"/>
                <a:gd name="connsiteY120" fmla="*/ 1746914 h 4299045"/>
                <a:gd name="connsiteX121" fmla="*/ 7615450 w 11836723"/>
                <a:gd name="connsiteY121" fmla="*/ 1760562 h 4299045"/>
                <a:gd name="connsiteX122" fmla="*/ 7656394 w 11836723"/>
                <a:gd name="connsiteY122" fmla="*/ 1787857 h 4299045"/>
                <a:gd name="connsiteX123" fmla="*/ 7861110 w 11836723"/>
                <a:gd name="connsiteY123" fmla="*/ 1801505 h 4299045"/>
                <a:gd name="connsiteX124" fmla="*/ 7970292 w 11836723"/>
                <a:gd name="connsiteY124" fmla="*/ 1842448 h 4299045"/>
                <a:gd name="connsiteX125" fmla="*/ 8052179 w 11836723"/>
                <a:gd name="connsiteY125" fmla="*/ 1869744 h 4299045"/>
                <a:gd name="connsiteX126" fmla="*/ 8147713 w 11836723"/>
                <a:gd name="connsiteY126" fmla="*/ 1924335 h 4299045"/>
                <a:gd name="connsiteX127" fmla="*/ 8284191 w 11836723"/>
                <a:gd name="connsiteY127" fmla="*/ 1992573 h 4299045"/>
                <a:gd name="connsiteX128" fmla="*/ 8407020 w 11836723"/>
                <a:gd name="connsiteY128" fmla="*/ 2033517 h 4299045"/>
                <a:gd name="connsiteX129" fmla="*/ 8488907 w 11836723"/>
                <a:gd name="connsiteY129" fmla="*/ 2060812 h 4299045"/>
                <a:gd name="connsiteX130" fmla="*/ 8529850 w 11836723"/>
                <a:gd name="connsiteY130" fmla="*/ 2088108 h 4299045"/>
                <a:gd name="connsiteX131" fmla="*/ 8570794 w 11836723"/>
                <a:gd name="connsiteY131" fmla="*/ 2101756 h 4299045"/>
                <a:gd name="connsiteX132" fmla="*/ 8652680 w 11836723"/>
                <a:gd name="connsiteY132" fmla="*/ 2156347 h 4299045"/>
                <a:gd name="connsiteX133" fmla="*/ 8707271 w 11836723"/>
                <a:gd name="connsiteY133" fmla="*/ 2197290 h 4299045"/>
                <a:gd name="connsiteX134" fmla="*/ 8748214 w 11836723"/>
                <a:gd name="connsiteY134" fmla="*/ 2224585 h 4299045"/>
                <a:gd name="connsiteX135" fmla="*/ 8789158 w 11836723"/>
                <a:gd name="connsiteY135" fmla="*/ 2265529 h 4299045"/>
                <a:gd name="connsiteX136" fmla="*/ 8871044 w 11836723"/>
                <a:gd name="connsiteY136" fmla="*/ 2306472 h 4299045"/>
                <a:gd name="connsiteX137" fmla="*/ 8952931 w 11836723"/>
                <a:gd name="connsiteY137" fmla="*/ 2429302 h 4299045"/>
                <a:gd name="connsiteX138" fmla="*/ 9021170 w 11836723"/>
                <a:gd name="connsiteY138" fmla="*/ 2524836 h 4299045"/>
                <a:gd name="connsiteX139" fmla="*/ 9130352 w 11836723"/>
                <a:gd name="connsiteY139" fmla="*/ 2579427 h 4299045"/>
                <a:gd name="connsiteX140" fmla="*/ 9239534 w 11836723"/>
                <a:gd name="connsiteY140" fmla="*/ 2661314 h 4299045"/>
                <a:gd name="connsiteX141" fmla="*/ 9280477 w 11836723"/>
                <a:gd name="connsiteY141" fmla="*/ 2674962 h 4299045"/>
                <a:gd name="connsiteX142" fmla="*/ 9430603 w 11836723"/>
                <a:gd name="connsiteY142" fmla="*/ 2756848 h 4299045"/>
                <a:gd name="connsiteX143" fmla="*/ 9512489 w 11836723"/>
                <a:gd name="connsiteY143" fmla="*/ 2811439 h 4299045"/>
                <a:gd name="connsiteX144" fmla="*/ 9635319 w 11836723"/>
                <a:gd name="connsiteY144" fmla="*/ 2866030 h 4299045"/>
                <a:gd name="connsiteX145" fmla="*/ 9676262 w 11836723"/>
                <a:gd name="connsiteY145" fmla="*/ 2893326 h 4299045"/>
                <a:gd name="connsiteX146" fmla="*/ 9758149 w 11836723"/>
                <a:gd name="connsiteY146" fmla="*/ 2920621 h 4299045"/>
                <a:gd name="connsiteX147" fmla="*/ 9799092 w 11836723"/>
                <a:gd name="connsiteY147" fmla="*/ 2934269 h 4299045"/>
                <a:gd name="connsiteX148" fmla="*/ 9880979 w 11836723"/>
                <a:gd name="connsiteY148" fmla="*/ 2961565 h 4299045"/>
                <a:gd name="connsiteX149" fmla="*/ 9921922 w 11836723"/>
                <a:gd name="connsiteY149" fmla="*/ 2975212 h 4299045"/>
                <a:gd name="connsiteX150" fmla="*/ 10044752 w 11836723"/>
                <a:gd name="connsiteY150" fmla="*/ 3043451 h 4299045"/>
                <a:gd name="connsiteX151" fmla="*/ 10085695 w 11836723"/>
                <a:gd name="connsiteY151" fmla="*/ 3084394 h 4299045"/>
                <a:gd name="connsiteX152" fmla="*/ 10140286 w 11836723"/>
                <a:gd name="connsiteY152" fmla="*/ 3111690 h 4299045"/>
                <a:gd name="connsiteX153" fmla="*/ 10222173 w 11836723"/>
                <a:gd name="connsiteY153" fmla="*/ 3152633 h 4299045"/>
                <a:gd name="connsiteX154" fmla="*/ 10304059 w 11836723"/>
                <a:gd name="connsiteY154" fmla="*/ 3234520 h 4299045"/>
                <a:gd name="connsiteX155" fmla="*/ 10345003 w 11836723"/>
                <a:gd name="connsiteY155" fmla="*/ 3289111 h 4299045"/>
                <a:gd name="connsiteX156" fmla="*/ 10440537 w 11836723"/>
                <a:gd name="connsiteY156" fmla="*/ 3343702 h 4299045"/>
                <a:gd name="connsiteX157" fmla="*/ 10481480 w 11836723"/>
                <a:gd name="connsiteY157" fmla="*/ 3384645 h 4299045"/>
                <a:gd name="connsiteX158" fmla="*/ 10522423 w 11836723"/>
                <a:gd name="connsiteY158" fmla="*/ 3411941 h 4299045"/>
                <a:gd name="connsiteX159" fmla="*/ 10549719 w 11836723"/>
                <a:gd name="connsiteY159" fmla="*/ 3493827 h 4299045"/>
                <a:gd name="connsiteX160" fmla="*/ 10617958 w 11836723"/>
                <a:gd name="connsiteY160" fmla="*/ 3575714 h 4299045"/>
                <a:gd name="connsiteX161" fmla="*/ 10658901 w 11836723"/>
                <a:gd name="connsiteY161" fmla="*/ 3657600 h 4299045"/>
                <a:gd name="connsiteX162" fmla="*/ 10672549 w 11836723"/>
                <a:gd name="connsiteY162" fmla="*/ 3698544 h 4299045"/>
                <a:gd name="connsiteX163" fmla="*/ 10713492 w 11836723"/>
                <a:gd name="connsiteY163" fmla="*/ 3739487 h 4299045"/>
                <a:gd name="connsiteX164" fmla="*/ 10740788 w 11836723"/>
                <a:gd name="connsiteY164" fmla="*/ 3780430 h 4299045"/>
                <a:gd name="connsiteX165" fmla="*/ 10822674 w 11836723"/>
                <a:gd name="connsiteY165" fmla="*/ 3835021 h 4299045"/>
                <a:gd name="connsiteX166" fmla="*/ 10863617 w 11836723"/>
                <a:gd name="connsiteY166" fmla="*/ 3862317 h 4299045"/>
                <a:gd name="connsiteX167" fmla="*/ 10904561 w 11836723"/>
                <a:gd name="connsiteY167" fmla="*/ 3848669 h 4299045"/>
                <a:gd name="connsiteX168" fmla="*/ 10972800 w 11836723"/>
                <a:gd name="connsiteY168" fmla="*/ 3766782 h 4299045"/>
                <a:gd name="connsiteX169" fmla="*/ 11027391 w 11836723"/>
                <a:gd name="connsiteY169" fmla="*/ 3835021 h 4299045"/>
                <a:gd name="connsiteX170" fmla="*/ 11041038 w 11836723"/>
                <a:gd name="connsiteY170" fmla="*/ 3875965 h 4299045"/>
                <a:gd name="connsiteX171" fmla="*/ 11109277 w 11836723"/>
                <a:gd name="connsiteY171" fmla="*/ 3862317 h 4299045"/>
                <a:gd name="connsiteX172" fmla="*/ 11150220 w 11836723"/>
                <a:gd name="connsiteY172" fmla="*/ 3821373 h 4299045"/>
                <a:gd name="connsiteX173" fmla="*/ 11177516 w 11836723"/>
                <a:gd name="connsiteY173" fmla="*/ 3780430 h 4299045"/>
                <a:gd name="connsiteX174" fmla="*/ 11218459 w 11836723"/>
                <a:gd name="connsiteY174" fmla="*/ 3766782 h 4299045"/>
                <a:gd name="connsiteX175" fmla="*/ 11259403 w 11836723"/>
                <a:gd name="connsiteY175" fmla="*/ 3725839 h 4299045"/>
                <a:gd name="connsiteX176" fmla="*/ 11341289 w 11836723"/>
                <a:gd name="connsiteY176" fmla="*/ 3671248 h 4299045"/>
                <a:gd name="connsiteX177" fmla="*/ 11368585 w 11836723"/>
                <a:gd name="connsiteY177" fmla="*/ 3630305 h 4299045"/>
                <a:gd name="connsiteX178" fmla="*/ 11409528 w 11836723"/>
                <a:gd name="connsiteY178" fmla="*/ 3603009 h 4299045"/>
                <a:gd name="connsiteX179" fmla="*/ 11546005 w 11836723"/>
                <a:gd name="connsiteY179" fmla="*/ 3562066 h 4299045"/>
                <a:gd name="connsiteX180" fmla="*/ 11682483 w 11836723"/>
                <a:gd name="connsiteY180" fmla="*/ 3521123 h 4299045"/>
                <a:gd name="connsiteX181" fmla="*/ 11696131 w 11836723"/>
                <a:gd name="connsiteY181" fmla="*/ 3480179 h 4299045"/>
                <a:gd name="connsiteX182" fmla="*/ 11723426 w 11836723"/>
                <a:gd name="connsiteY182" fmla="*/ 3439236 h 4299045"/>
                <a:gd name="connsiteX183" fmla="*/ 11737074 w 11836723"/>
                <a:gd name="connsiteY183" fmla="*/ 3370997 h 4299045"/>
                <a:gd name="connsiteX184" fmla="*/ 11791665 w 11836723"/>
                <a:gd name="connsiteY184" fmla="*/ 3289111 h 4299045"/>
                <a:gd name="connsiteX185" fmla="*/ 11818961 w 11836723"/>
                <a:gd name="connsiteY185" fmla="*/ 3248167 h 4299045"/>
                <a:gd name="connsiteX186" fmla="*/ 11818961 w 11836723"/>
                <a:gd name="connsiteY186" fmla="*/ 1337481 h 4299045"/>
                <a:gd name="connsiteX187" fmla="*/ 11805313 w 11836723"/>
                <a:gd name="connsiteY187" fmla="*/ 1255594 h 4299045"/>
                <a:gd name="connsiteX188" fmla="*/ 11791665 w 11836723"/>
                <a:gd name="connsiteY188" fmla="*/ 1160060 h 4299045"/>
                <a:gd name="connsiteX189" fmla="*/ 11764370 w 11836723"/>
                <a:gd name="connsiteY189" fmla="*/ 1078173 h 4299045"/>
                <a:gd name="connsiteX190" fmla="*/ 11750722 w 11836723"/>
                <a:gd name="connsiteY190" fmla="*/ 1037230 h 4299045"/>
                <a:gd name="connsiteX191" fmla="*/ 11737074 w 11836723"/>
                <a:gd name="connsiteY191" fmla="*/ 968991 h 4299045"/>
                <a:gd name="connsiteX192" fmla="*/ 11709779 w 11836723"/>
                <a:gd name="connsiteY192" fmla="*/ 846162 h 4299045"/>
                <a:gd name="connsiteX193" fmla="*/ 11696131 w 11836723"/>
                <a:gd name="connsiteY193" fmla="*/ 723332 h 4299045"/>
                <a:gd name="connsiteX194" fmla="*/ 11682483 w 11836723"/>
                <a:gd name="connsiteY194" fmla="*/ 668741 h 4299045"/>
                <a:gd name="connsiteX195" fmla="*/ 11668835 w 11836723"/>
                <a:gd name="connsiteY195" fmla="*/ 586854 h 4299045"/>
                <a:gd name="connsiteX196" fmla="*/ 11655188 w 11836723"/>
                <a:gd name="connsiteY196" fmla="*/ 409433 h 4299045"/>
                <a:gd name="connsiteX197" fmla="*/ 11627892 w 11836723"/>
                <a:gd name="connsiteY197" fmla="*/ 327547 h 4299045"/>
                <a:gd name="connsiteX198" fmla="*/ 11586949 w 11836723"/>
                <a:gd name="connsiteY198" fmla="*/ 300251 h 4299045"/>
                <a:gd name="connsiteX199" fmla="*/ 11409528 w 11836723"/>
                <a:gd name="connsiteY199" fmla="*/ 272956 h 4299045"/>
                <a:gd name="connsiteX200" fmla="*/ 11273050 w 11836723"/>
                <a:gd name="connsiteY200" fmla="*/ 218365 h 4299045"/>
                <a:gd name="connsiteX201" fmla="*/ 11232107 w 11836723"/>
                <a:gd name="connsiteY201" fmla="*/ 204717 h 4299045"/>
                <a:gd name="connsiteX202" fmla="*/ 10877265 w 11836723"/>
                <a:gd name="connsiteY202" fmla="*/ 218365 h 4299045"/>
                <a:gd name="connsiteX203" fmla="*/ 10822674 w 11836723"/>
                <a:gd name="connsiteY203" fmla="*/ 232012 h 4299045"/>
                <a:gd name="connsiteX204" fmla="*/ 10631605 w 11836723"/>
                <a:gd name="connsiteY204" fmla="*/ 272956 h 4299045"/>
                <a:gd name="connsiteX205" fmla="*/ 9307773 w 11836723"/>
                <a:gd name="connsiteY205" fmla="*/ 245660 h 4299045"/>
                <a:gd name="connsiteX206" fmla="*/ 9171295 w 11836723"/>
                <a:gd name="connsiteY206" fmla="*/ 218365 h 4299045"/>
                <a:gd name="connsiteX207" fmla="*/ 9089408 w 11836723"/>
                <a:gd name="connsiteY207" fmla="*/ 204717 h 4299045"/>
                <a:gd name="connsiteX208" fmla="*/ 8993874 w 11836723"/>
                <a:gd name="connsiteY208" fmla="*/ 177421 h 4299045"/>
                <a:gd name="connsiteX209" fmla="*/ 8830101 w 11836723"/>
                <a:gd name="connsiteY209" fmla="*/ 150126 h 4299045"/>
                <a:gd name="connsiteX210" fmla="*/ 8789158 w 11836723"/>
                <a:gd name="connsiteY210" fmla="*/ 136478 h 4299045"/>
                <a:gd name="connsiteX211" fmla="*/ 8038531 w 11836723"/>
                <a:gd name="connsiteY211" fmla="*/ 109182 h 4299045"/>
                <a:gd name="connsiteX212" fmla="*/ 7956644 w 11836723"/>
                <a:gd name="connsiteY212" fmla="*/ 95535 h 4299045"/>
                <a:gd name="connsiteX213" fmla="*/ 7861110 w 11836723"/>
                <a:gd name="connsiteY213" fmla="*/ 81887 h 4299045"/>
                <a:gd name="connsiteX214" fmla="*/ 7724632 w 11836723"/>
                <a:gd name="connsiteY214" fmla="*/ 54591 h 4299045"/>
                <a:gd name="connsiteX215" fmla="*/ 5622877 w 11836723"/>
                <a:gd name="connsiteY215" fmla="*/ 54591 h 4299045"/>
                <a:gd name="connsiteX216" fmla="*/ 5581934 w 11836723"/>
                <a:gd name="connsiteY216" fmla="*/ 40944 h 4299045"/>
                <a:gd name="connsiteX217" fmla="*/ 5472752 w 11836723"/>
                <a:gd name="connsiteY217" fmla="*/ 27296 h 4299045"/>
                <a:gd name="connsiteX218" fmla="*/ 5336274 w 11836723"/>
                <a:gd name="connsiteY218" fmla="*/ 0 h 4299045"/>
                <a:gd name="connsiteX219" fmla="*/ 4790364 w 11836723"/>
                <a:gd name="connsiteY219" fmla="*/ 13648 h 4299045"/>
                <a:gd name="connsiteX220" fmla="*/ 4681182 w 11836723"/>
                <a:gd name="connsiteY220" fmla="*/ 40944 h 4299045"/>
                <a:gd name="connsiteX221" fmla="*/ 4626591 w 11836723"/>
                <a:gd name="connsiteY221" fmla="*/ 54591 h 4299045"/>
                <a:gd name="connsiteX222" fmla="*/ 4585647 w 11836723"/>
                <a:gd name="connsiteY222" fmla="*/ 68239 h 4299045"/>
                <a:gd name="connsiteX223" fmla="*/ 4449170 w 11836723"/>
                <a:gd name="connsiteY223" fmla="*/ 95535 h 4299045"/>
                <a:gd name="connsiteX224" fmla="*/ 4299044 w 11836723"/>
                <a:gd name="connsiteY224" fmla="*/ 122830 h 4299045"/>
                <a:gd name="connsiteX225" fmla="*/ 4148919 w 11836723"/>
                <a:gd name="connsiteY225" fmla="*/ 150126 h 4299045"/>
                <a:gd name="connsiteX226" fmla="*/ 4067032 w 11836723"/>
                <a:gd name="connsiteY226" fmla="*/ 163773 h 4299045"/>
                <a:gd name="connsiteX227" fmla="*/ 3957850 w 11836723"/>
                <a:gd name="connsiteY227" fmla="*/ 191069 h 4299045"/>
                <a:gd name="connsiteX228" fmla="*/ 3916907 w 11836723"/>
                <a:gd name="connsiteY228" fmla="*/ 204717 h 4299045"/>
                <a:gd name="connsiteX229" fmla="*/ 2825086 w 11836723"/>
                <a:gd name="connsiteY229" fmla="*/ 191069 h 4299045"/>
                <a:gd name="connsiteX230" fmla="*/ 2770495 w 11836723"/>
                <a:gd name="connsiteY230" fmla="*/ 177421 h 4299045"/>
                <a:gd name="connsiteX231" fmla="*/ 1583140 w 11836723"/>
                <a:gd name="connsiteY231" fmla="*/ 163773 h 4299045"/>
                <a:gd name="connsiteX232" fmla="*/ 1446662 w 11836723"/>
                <a:gd name="connsiteY232" fmla="*/ 136478 h 4299045"/>
                <a:gd name="connsiteX233" fmla="*/ 1405719 w 11836723"/>
                <a:gd name="connsiteY233" fmla="*/ 122830 h 4299045"/>
                <a:gd name="connsiteX234" fmla="*/ 1241946 w 11836723"/>
                <a:gd name="connsiteY234" fmla="*/ 109182 h 4299045"/>
                <a:gd name="connsiteX235" fmla="*/ 805217 w 11836723"/>
                <a:gd name="connsiteY235" fmla="*/ 122830 h 4299045"/>
                <a:gd name="connsiteX236" fmla="*/ 709683 w 11836723"/>
                <a:gd name="connsiteY236" fmla="*/ 150126 h 4299045"/>
                <a:gd name="connsiteX237" fmla="*/ 668740 w 11836723"/>
                <a:gd name="connsiteY237" fmla="*/ 177421 h 4299045"/>
                <a:gd name="connsiteX238" fmla="*/ 627797 w 11836723"/>
                <a:gd name="connsiteY238" fmla="*/ 191069 h 4299045"/>
                <a:gd name="connsiteX239" fmla="*/ 532262 w 11836723"/>
                <a:gd name="connsiteY239" fmla="*/ 259308 h 4299045"/>
                <a:gd name="connsiteX240" fmla="*/ 491319 w 11836723"/>
                <a:gd name="connsiteY240" fmla="*/ 272956 h 4299045"/>
                <a:gd name="connsiteX241" fmla="*/ 450376 w 11836723"/>
                <a:gd name="connsiteY241" fmla="*/ 313899 h 4299045"/>
                <a:gd name="connsiteX242" fmla="*/ 368489 w 11836723"/>
                <a:gd name="connsiteY242" fmla="*/ 382138 h 4299045"/>
                <a:gd name="connsiteX243" fmla="*/ 327546 w 11836723"/>
                <a:gd name="connsiteY243" fmla="*/ 464024 h 4299045"/>
                <a:gd name="connsiteX244" fmla="*/ 300250 w 11836723"/>
                <a:gd name="connsiteY244" fmla="*/ 504967 h 4299045"/>
                <a:gd name="connsiteX245" fmla="*/ 259307 w 11836723"/>
                <a:gd name="connsiteY245" fmla="*/ 655093 h 4299045"/>
                <a:gd name="connsiteX246" fmla="*/ 272955 w 11836723"/>
                <a:gd name="connsiteY246" fmla="*/ 996287 h 4299045"/>
                <a:gd name="connsiteX247" fmla="*/ 313898 w 11836723"/>
                <a:gd name="connsiteY247" fmla="*/ 1228299 h 4299045"/>
                <a:gd name="connsiteX248" fmla="*/ 327546 w 11836723"/>
                <a:gd name="connsiteY248" fmla="*/ 1282890 h 4299045"/>
                <a:gd name="connsiteX249" fmla="*/ 368489 w 11836723"/>
                <a:gd name="connsiteY249" fmla="*/ 1473959 h 4299045"/>
                <a:gd name="connsiteX250" fmla="*/ 395785 w 11836723"/>
                <a:gd name="connsiteY250" fmla="*/ 1610436 h 4299045"/>
                <a:gd name="connsiteX251" fmla="*/ 409432 w 11836723"/>
                <a:gd name="connsiteY251" fmla="*/ 1651379 h 4299045"/>
                <a:gd name="connsiteX252" fmla="*/ 423080 w 11836723"/>
                <a:gd name="connsiteY252" fmla="*/ 1774209 h 4299045"/>
                <a:gd name="connsiteX253" fmla="*/ 450376 w 11836723"/>
                <a:gd name="connsiteY253" fmla="*/ 1856096 h 4299045"/>
                <a:gd name="connsiteX254" fmla="*/ 464023 w 11836723"/>
                <a:gd name="connsiteY254" fmla="*/ 1951630 h 4299045"/>
                <a:gd name="connsiteX255" fmla="*/ 504967 w 11836723"/>
                <a:gd name="connsiteY255" fmla="*/ 2129051 h 4299045"/>
                <a:gd name="connsiteX256" fmla="*/ 518614 w 11836723"/>
                <a:gd name="connsiteY256" fmla="*/ 2224585 h 4299045"/>
                <a:gd name="connsiteX257" fmla="*/ 504967 w 11836723"/>
                <a:gd name="connsiteY257" fmla="*/ 3111690 h 4299045"/>
                <a:gd name="connsiteX258" fmla="*/ 477671 w 11836723"/>
                <a:gd name="connsiteY258" fmla="*/ 3234520 h 4299045"/>
                <a:gd name="connsiteX259" fmla="*/ 450376 w 11836723"/>
                <a:gd name="connsiteY259" fmla="*/ 3343702 h 4299045"/>
                <a:gd name="connsiteX260" fmla="*/ 436728 w 11836723"/>
                <a:gd name="connsiteY260" fmla="*/ 3398293 h 4299045"/>
                <a:gd name="connsiteX261" fmla="*/ 423080 w 11836723"/>
                <a:gd name="connsiteY261" fmla="*/ 3466532 h 4299045"/>
                <a:gd name="connsiteX262" fmla="*/ 395785 w 11836723"/>
                <a:gd name="connsiteY262" fmla="*/ 3548418 h 4299045"/>
                <a:gd name="connsiteX263" fmla="*/ 368489 w 11836723"/>
                <a:gd name="connsiteY263" fmla="*/ 3589362 h 4299045"/>
                <a:gd name="connsiteX264" fmla="*/ 354841 w 11836723"/>
                <a:gd name="connsiteY264" fmla="*/ 3671248 h 4299045"/>
                <a:gd name="connsiteX265" fmla="*/ 341194 w 11836723"/>
                <a:gd name="connsiteY265" fmla="*/ 3712191 h 4299045"/>
                <a:gd name="connsiteX266" fmla="*/ 327546 w 11836723"/>
                <a:gd name="connsiteY266" fmla="*/ 3794078 h 4299045"/>
                <a:gd name="connsiteX267" fmla="*/ 341194 w 11836723"/>
                <a:gd name="connsiteY267" fmla="*/ 3998794 h 4299045"/>
                <a:gd name="connsiteX268" fmla="*/ 368489 w 11836723"/>
                <a:gd name="connsiteY268" fmla="*/ 4080681 h 4299045"/>
                <a:gd name="connsiteX269" fmla="*/ 368489 w 11836723"/>
                <a:gd name="connsiteY269" fmla="*/ 4080681 h 429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Lst>
              <a:rect l="l" t="t" r="r" b="b"/>
              <a:pathLst>
                <a:path w="11836723" h="4299045">
                  <a:moveTo>
                    <a:pt x="0" y="4299045"/>
                  </a:moveTo>
                  <a:lnTo>
                    <a:pt x="0" y="4299045"/>
                  </a:lnTo>
                  <a:cubicBezTo>
                    <a:pt x="36394" y="4285397"/>
                    <a:pt x="78087" y="4281423"/>
                    <a:pt x="109182" y="4258102"/>
                  </a:cubicBezTo>
                  <a:cubicBezTo>
                    <a:pt x="220388" y="4174697"/>
                    <a:pt x="112719" y="4188347"/>
                    <a:pt x="204716" y="4148920"/>
                  </a:cubicBezTo>
                  <a:cubicBezTo>
                    <a:pt x="265943" y="4122680"/>
                    <a:pt x="247127" y="4148185"/>
                    <a:pt x="300250" y="4121624"/>
                  </a:cubicBezTo>
                  <a:cubicBezTo>
                    <a:pt x="314921" y="4114289"/>
                    <a:pt x="326205" y="4100991"/>
                    <a:pt x="341194" y="4094329"/>
                  </a:cubicBezTo>
                  <a:cubicBezTo>
                    <a:pt x="383917" y="4075341"/>
                    <a:pt x="432299" y="4064728"/>
                    <a:pt x="477671" y="4053385"/>
                  </a:cubicBezTo>
                  <a:cubicBezTo>
                    <a:pt x="491319" y="4044287"/>
                    <a:pt x="502234" y="4026952"/>
                    <a:pt x="518614" y="4026090"/>
                  </a:cubicBezTo>
                  <a:cubicBezTo>
                    <a:pt x="681915" y="4017496"/>
                    <a:pt x="681485" y="4021241"/>
                    <a:pt x="777922" y="4053385"/>
                  </a:cubicBezTo>
                  <a:cubicBezTo>
                    <a:pt x="802186" y="4016989"/>
                    <a:pt x="809783" y="3999792"/>
                    <a:pt x="846161" y="3971499"/>
                  </a:cubicBezTo>
                  <a:cubicBezTo>
                    <a:pt x="872056" y="3951359"/>
                    <a:pt x="928047" y="3916908"/>
                    <a:pt x="928047" y="3916908"/>
                  </a:cubicBezTo>
                  <a:cubicBezTo>
                    <a:pt x="916947" y="3883607"/>
                    <a:pt x="913562" y="3861479"/>
                    <a:pt x="887104" y="3835021"/>
                  </a:cubicBezTo>
                  <a:cubicBezTo>
                    <a:pt x="875506" y="3823423"/>
                    <a:pt x="859809" y="3816824"/>
                    <a:pt x="846161" y="3807726"/>
                  </a:cubicBezTo>
                  <a:cubicBezTo>
                    <a:pt x="832482" y="3766690"/>
                    <a:pt x="834614" y="3761115"/>
                    <a:pt x="805217" y="3725839"/>
                  </a:cubicBezTo>
                  <a:cubicBezTo>
                    <a:pt x="792861" y="3711012"/>
                    <a:pt x="776123" y="3700131"/>
                    <a:pt x="764274" y="3684896"/>
                  </a:cubicBezTo>
                  <a:cubicBezTo>
                    <a:pt x="650004" y="3537977"/>
                    <a:pt x="761692" y="3655018"/>
                    <a:pt x="668740" y="3562066"/>
                  </a:cubicBezTo>
                  <a:cubicBezTo>
                    <a:pt x="664191" y="3539320"/>
                    <a:pt x="660718" y="3516331"/>
                    <a:pt x="655092" y="3493827"/>
                  </a:cubicBezTo>
                  <a:cubicBezTo>
                    <a:pt x="651603" y="3479871"/>
                    <a:pt x="641444" y="3467270"/>
                    <a:pt x="641444" y="3452884"/>
                  </a:cubicBezTo>
                  <a:cubicBezTo>
                    <a:pt x="641444" y="3420716"/>
                    <a:pt x="650543" y="3389195"/>
                    <a:pt x="655092" y="3357350"/>
                  </a:cubicBezTo>
                  <a:cubicBezTo>
                    <a:pt x="668740" y="3361899"/>
                    <a:pt x="681649" y="3370997"/>
                    <a:pt x="696035" y="3370997"/>
                  </a:cubicBezTo>
                  <a:cubicBezTo>
                    <a:pt x="787457" y="3370997"/>
                    <a:pt x="795745" y="3365057"/>
                    <a:pt x="859808" y="3343702"/>
                  </a:cubicBezTo>
                  <a:cubicBezTo>
                    <a:pt x="865644" y="3344091"/>
                    <a:pt x="1057855" y="3344742"/>
                    <a:pt x="1119116" y="3370997"/>
                  </a:cubicBezTo>
                  <a:cubicBezTo>
                    <a:pt x="1304323" y="3450371"/>
                    <a:pt x="1028466" y="3354429"/>
                    <a:pt x="1201003" y="3411941"/>
                  </a:cubicBezTo>
                  <a:cubicBezTo>
                    <a:pt x="1228298" y="3439236"/>
                    <a:pt x="1246269" y="3481620"/>
                    <a:pt x="1282889" y="3493827"/>
                  </a:cubicBezTo>
                  <a:lnTo>
                    <a:pt x="1364776" y="3521123"/>
                  </a:lnTo>
                  <a:lnTo>
                    <a:pt x="1405719" y="3534770"/>
                  </a:lnTo>
                  <a:lnTo>
                    <a:pt x="1637731" y="3507475"/>
                  </a:lnTo>
                  <a:cubicBezTo>
                    <a:pt x="1665864" y="3501446"/>
                    <a:pt x="1692322" y="3489277"/>
                    <a:pt x="1719617" y="3480179"/>
                  </a:cubicBezTo>
                  <a:lnTo>
                    <a:pt x="1760561" y="3466532"/>
                  </a:lnTo>
                  <a:cubicBezTo>
                    <a:pt x="1774209" y="3461983"/>
                    <a:pt x="1789534" y="3460864"/>
                    <a:pt x="1801504" y="3452884"/>
                  </a:cubicBezTo>
                  <a:cubicBezTo>
                    <a:pt x="1854417" y="3417608"/>
                    <a:pt x="1826886" y="3430775"/>
                    <a:pt x="1883391" y="3411941"/>
                  </a:cubicBezTo>
                  <a:cubicBezTo>
                    <a:pt x="1897039" y="3398293"/>
                    <a:pt x="1908275" y="3381703"/>
                    <a:pt x="1924334" y="3370997"/>
                  </a:cubicBezTo>
                  <a:cubicBezTo>
                    <a:pt x="2047453" y="3288917"/>
                    <a:pt x="1877353" y="3437443"/>
                    <a:pt x="2006220" y="3330054"/>
                  </a:cubicBezTo>
                  <a:cubicBezTo>
                    <a:pt x="2021047" y="3317698"/>
                    <a:pt x="2034808" y="3303938"/>
                    <a:pt x="2047164" y="3289111"/>
                  </a:cubicBezTo>
                  <a:cubicBezTo>
                    <a:pt x="2057665" y="3276510"/>
                    <a:pt x="2061651" y="3258414"/>
                    <a:pt x="2074459" y="3248167"/>
                  </a:cubicBezTo>
                  <a:cubicBezTo>
                    <a:pt x="2085693" y="3239180"/>
                    <a:pt x="2101755" y="3239069"/>
                    <a:pt x="2115403" y="3234520"/>
                  </a:cubicBezTo>
                  <a:lnTo>
                    <a:pt x="2197289" y="3179929"/>
                  </a:lnTo>
                  <a:cubicBezTo>
                    <a:pt x="2210937" y="3170830"/>
                    <a:pt x="2222671" y="3157820"/>
                    <a:pt x="2238232" y="3152633"/>
                  </a:cubicBezTo>
                  <a:cubicBezTo>
                    <a:pt x="2341144" y="3118329"/>
                    <a:pt x="2214295" y="3164602"/>
                    <a:pt x="2320119" y="3111690"/>
                  </a:cubicBezTo>
                  <a:cubicBezTo>
                    <a:pt x="2332986" y="3105256"/>
                    <a:pt x="2348486" y="3105028"/>
                    <a:pt x="2361062" y="3098042"/>
                  </a:cubicBezTo>
                  <a:cubicBezTo>
                    <a:pt x="2389739" y="3082110"/>
                    <a:pt x="2411827" y="3053825"/>
                    <a:pt x="2442949" y="3043451"/>
                  </a:cubicBezTo>
                  <a:cubicBezTo>
                    <a:pt x="2470244" y="3034353"/>
                    <a:pt x="2499101" y="3029023"/>
                    <a:pt x="2524835" y="3016156"/>
                  </a:cubicBezTo>
                  <a:cubicBezTo>
                    <a:pt x="2543032" y="3007057"/>
                    <a:pt x="2560536" y="2996416"/>
                    <a:pt x="2579426" y="2988860"/>
                  </a:cubicBezTo>
                  <a:cubicBezTo>
                    <a:pt x="2606140" y="2978174"/>
                    <a:pt x="2661313" y="2961565"/>
                    <a:pt x="2661313" y="2961565"/>
                  </a:cubicBezTo>
                  <a:cubicBezTo>
                    <a:pt x="2674961" y="2952466"/>
                    <a:pt x="2687267" y="2940931"/>
                    <a:pt x="2702256" y="2934269"/>
                  </a:cubicBezTo>
                  <a:cubicBezTo>
                    <a:pt x="2728548" y="2922583"/>
                    <a:pt x="2760203" y="2922933"/>
                    <a:pt x="2784143" y="2906973"/>
                  </a:cubicBezTo>
                  <a:cubicBezTo>
                    <a:pt x="2901475" y="2828753"/>
                    <a:pt x="2753026" y="2922531"/>
                    <a:pt x="2866029" y="2866030"/>
                  </a:cubicBezTo>
                  <a:cubicBezTo>
                    <a:pt x="2916862" y="2840614"/>
                    <a:pt x="2902635" y="2835525"/>
                    <a:pt x="2947916" y="2797791"/>
                  </a:cubicBezTo>
                  <a:cubicBezTo>
                    <a:pt x="3059007" y="2705215"/>
                    <a:pt x="2892243" y="2862200"/>
                    <a:pt x="3070746" y="2743200"/>
                  </a:cubicBezTo>
                  <a:cubicBezTo>
                    <a:pt x="3123659" y="2707925"/>
                    <a:pt x="3096128" y="2721092"/>
                    <a:pt x="3152632" y="2702257"/>
                  </a:cubicBezTo>
                  <a:cubicBezTo>
                    <a:pt x="3157181" y="2720454"/>
                    <a:pt x="3148083" y="2752299"/>
                    <a:pt x="3166280" y="2756848"/>
                  </a:cubicBezTo>
                  <a:cubicBezTo>
                    <a:pt x="3185004" y="2761529"/>
                    <a:pt x="3191988" y="2727754"/>
                    <a:pt x="3207223" y="2715905"/>
                  </a:cubicBezTo>
                  <a:cubicBezTo>
                    <a:pt x="3233118" y="2695765"/>
                    <a:pt x="3265913" y="2684511"/>
                    <a:pt x="3289110" y="2661314"/>
                  </a:cubicBezTo>
                  <a:cubicBezTo>
                    <a:pt x="3316406" y="2634018"/>
                    <a:pt x="3334376" y="2591634"/>
                    <a:pt x="3370997" y="2579427"/>
                  </a:cubicBezTo>
                  <a:cubicBezTo>
                    <a:pt x="3412031" y="2565749"/>
                    <a:pt x="3417609" y="2567879"/>
                    <a:pt x="3452883" y="2538484"/>
                  </a:cubicBezTo>
                  <a:cubicBezTo>
                    <a:pt x="3467710" y="2526128"/>
                    <a:pt x="3478999" y="2509897"/>
                    <a:pt x="3493826" y="2497541"/>
                  </a:cubicBezTo>
                  <a:cubicBezTo>
                    <a:pt x="3537082" y="2461494"/>
                    <a:pt x="3557145" y="2462787"/>
                    <a:pt x="3616656" y="2442950"/>
                  </a:cubicBezTo>
                  <a:lnTo>
                    <a:pt x="3657600" y="2429302"/>
                  </a:lnTo>
                  <a:lnTo>
                    <a:pt x="3698543" y="2415654"/>
                  </a:lnTo>
                  <a:cubicBezTo>
                    <a:pt x="3712191" y="2402006"/>
                    <a:pt x="3727130" y="2389538"/>
                    <a:pt x="3739486" y="2374711"/>
                  </a:cubicBezTo>
                  <a:cubicBezTo>
                    <a:pt x="3788283" y="2316154"/>
                    <a:pt x="3742481" y="2347193"/>
                    <a:pt x="3807725" y="2292824"/>
                  </a:cubicBezTo>
                  <a:cubicBezTo>
                    <a:pt x="3866392" y="2243935"/>
                    <a:pt x="3828060" y="2282657"/>
                    <a:pt x="3889611" y="2251881"/>
                  </a:cubicBezTo>
                  <a:cubicBezTo>
                    <a:pt x="3995429" y="2198971"/>
                    <a:pt x="3868595" y="2245237"/>
                    <a:pt x="3971498" y="2210938"/>
                  </a:cubicBezTo>
                  <a:cubicBezTo>
                    <a:pt x="3997213" y="2185222"/>
                    <a:pt x="4019179" y="2157901"/>
                    <a:pt x="4053385" y="2142699"/>
                  </a:cubicBezTo>
                  <a:cubicBezTo>
                    <a:pt x="4079677" y="2131014"/>
                    <a:pt x="4111331" y="2131363"/>
                    <a:pt x="4135271" y="2115403"/>
                  </a:cubicBezTo>
                  <a:cubicBezTo>
                    <a:pt x="4162567" y="2097206"/>
                    <a:pt x="4193961" y="2084009"/>
                    <a:pt x="4217158" y="2060812"/>
                  </a:cubicBezTo>
                  <a:cubicBezTo>
                    <a:pt x="4230806" y="2047164"/>
                    <a:pt x="4241229" y="2029242"/>
                    <a:pt x="4258101" y="2019869"/>
                  </a:cubicBezTo>
                  <a:cubicBezTo>
                    <a:pt x="4283252" y="2005896"/>
                    <a:pt x="4316048" y="2008533"/>
                    <a:pt x="4339988" y="1992573"/>
                  </a:cubicBezTo>
                  <a:cubicBezTo>
                    <a:pt x="4353636" y="1983475"/>
                    <a:pt x="4365942" y="1971940"/>
                    <a:pt x="4380931" y="1965278"/>
                  </a:cubicBezTo>
                  <a:cubicBezTo>
                    <a:pt x="4439321" y="1939327"/>
                    <a:pt x="4461822" y="1940216"/>
                    <a:pt x="4517408" y="1924335"/>
                  </a:cubicBezTo>
                  <a:cubicBezTo>
                    <a:pt x="4531241" y="1920383"/>
                    <a:pt x="4544704" y="1915236"/>
                    <a:pt x="4558352" y="1910687"/>
                  </a:cubicBezTo>
                  <a:cubicBezTo>
                    <a:pt x="4567450" y="1897039"/>
                    <a:pt x="4574049" y="1881342"/>
                    <a:pt x="4585647" y="1869744"/>
                  </a:cubicBezTo>
                  <a:cubicBezTo>
                    <a:pt x="4597246" y="1858145"/>
                    <a:pt x="4612349" y="1850586"/>
                    <a:pt x="4626591" y="1842448"/>
                  </a:cubicBezTo>
                  <a:cubicBezTo>
                    <a:pt x="4712759" y="1793210"/>
                    <a:pt x="4665090" y="1829614"/>
                    <a:pt x="4790364" y="1787857"/>
                  </a:cubicBezTo>
                  <a:lnTo>
                    <a:pt x="4872250" y="1760562"/>
                  </a:lnTo>
                  <a:lnTo>
                    <a:pt x="4913194" y="1746914"/>
                  </a:lnTo>
                  <a:cubicBezTo>
                    <a:pt x="5021871" y="1638236"/>
                    <a:pt x="4951058" y="1680963"/>
                    <a:pt x="5049671" y="1651379"/>
                  </a:cubicBezTo>
                  <a:cubicBezTo>
                    <a:pt x="5077230" y="1643111"/>
                    <a:pt x="5131558" y="1624084"/>
                    <a:pt x="5131558" y="1624084"/>
                  </a:cubicBezTo>
                  <a:cubicBezTo>
                    <a:pt x="5136107" y="1610436"/>
                    <a:pt x="5137225" y="1595111"/>
                    <a:pt x="5145205" y="1583141"/>
                  </a:cubicBezTo>
                  <a:cubicBezTo>
                    <a:pt x="5155911" y="1567081"/>
                    <a:pt x="5173793" y="1557025"/>
                    <a:pt x="5186149" y="1542197"/>
                  </a:cubicBezTo>
                  <a:cubicBezTo>
                    <a:pt x="5196650" y="1529596"/>
                    <a:pt x="5204346" y="1514902"/>
                    <a:pt x="5213444" y="1501254"/>
                  </a:cubicBezTo>
                  <a:cubicBezTo>
                    <a:pt x="5208895" y="1469409"/>
                    <a:pt x="5212862" y="1435115"/>
                    <a:pt x="5199797" y="1405720"/>
                  </a:cubicBezTo>
                  <a:cubicBezTo>
                    <a:pt x="5193135" y="1390731"/>
                    <a:pt x="5171454" y="1388925"/>
                    <a:pt x="5158853" y="1378424"/>
                  </a:cubicBezTo>
                  <a:cubicBezTo>
                    <a:pt x="5144026" y="1366068"/>
                    <a:pt x="5131558" y="1351129"/>
                    <a:pt x="5117910" y="1337481"/>
                  </a:cubicBezTo>
                  <a:lnTo>
                    <a:pt x="5076967" y="1214651"/>
                  </a:lnTo>
                  <a:lnTo>
                    <a:pt x="5063319" y="1173708"/>
                  </a:lnTo>
                  <a:lnTo>
                    <a:pt x="5049671" y="1132765"/>
                  </a:lnTo>
                  <a:cubicBezTo>
                    <a:pt x="5054220" y="928048"/>
                    <a:pt x="5054794" y="723205"/>
                    <a:pt x="5063319" y="518615"/>
                  </a:cubicBezTo>
                  <a:cubicBezTo>
                    <a:pt x="5065642" y="462863"/>
                    <a:pt x="5079194" y="483382"/>
                    <a:pt x="5117910" y="464024"/>
                  </a:cubicBezTo>
                  <a:cubicBezTo>
                    <a:pt x="5132581" y="456689"/>
                    <a:pt x="5143864" y="443391"/>
                    <a:pt x="5158853" y="436729"/>
                  </a:cubicBezTo>
                  <a:cubicBezTo>
                    <a:pt x="5246190" y="397912"/>
                    <a:pt x="5225874" y="418450"/>
                    <a:pt x="5308979" y="395785"/>
                  </a:cubicBezTo>
                  <a:cubicBezTo>
                    <a:pt x="5478909" y="349441"/>
                    <a:pt x="5303054" y="383125"/>
                    <a:pt x="5472752" y="354842"/>
                  </a:cubicBezTo>
                  <a:cubicBezTo>
                    <a:pt x="5580890" y="318796"/>
                    <a:pt x="5526258" y="332277"/>
                    <a:pt x="5636525" y="313899"/>
                  </a:cubicBezTo>
                  <a:cubicBezTo>
                    <a:pt x="5663820" y="304800"/>
                    <a:pt x="5694471" y="302562"/>
                    <a:pt x="5718411" y="286603"/>
                  </a:cubicBezTo>
                  <a:cubicBezTo>
                    <a:pt x="5783293" y="243350"/>
                    <a:pt x="5743797" y="264493"/>
                    <a:pt x="5841241" y="232012"/>
                  </a:cubicBezTo>
                  <a:cubicBezTo>
                    <a:pt x="5854889" y="227463"/>
                    <a:pt x="5867815" y="219049"/>
                    <a:pt x="5882185" y="218365"/>
                  </a:cubicBezTo>
                  <a:lnTo>
                    <a:pt x="6168788" y="204717"/>
                  </a:lnTo>
                  <a:cubicBezTo>
                    <a:pt x="6327328" y="165081"/>
                    <a:pt x="6273323" y="173176"/>
                    <a:pt x="6578220" y="204717"/>
                  </a:cubicBezTo>
                  <a:cubicBezTo>
                    <a:pt x="6601436" y="207119"/>
                    <a:pt x="6647324" y="262303"/>
                    <a:pt x="6660107" y="272956"/>
                  </a:cubicBezTo>
                  <a:cubicBezTo>
                    <a:pt x="6672708" y="283457"/>
                    <a:pt x="6688449" y="289751"/>
                    <a:pt x="6701050" y="300251"/>
                  </a:cubicBezTo>
                  <a:cubicBezTo>
                    <a:pt x="6715878" y="312607"/>
                    <a:pt x="6727167" y="328838"/>
                    <a:pt x="6741994" y="341194"/>
                  </a:cubicBezTo>
                  <a:cubicBezTo>
                    <a:pt x="6754595" y="351695"/>
                    <a:pt x="6770336" y="357989"/>
                    <a:pt x="6782937" y="368490"/>
                  </a:cubicBezTo>
                  <a:cubicBezTo>
                    <a:pt x="6797764" y="380846"/>
                    <a:pt x="6809053" y="397077"/>
                    <a:pt x="6823880" y="409433"/>
                  </a:cubicBezTo>
                  <a:cubicBezTo>
                    <a:pt x="6859157" y="438831"/>
                    <a:pt x="6864730" y="436698"/>
                    <a:pt x="6905767" y="450376"/>
                  </a:cubicBezTo>
                  <a:lnTo>
                    <a:pt x="6933062" y="532263"/>
                  </a:lnTo>
                  <a:cubicBezTo>
                    <a:pt x="6937611" y="545911"/>
                    <a:pt x="6938730" y="561236"/>
                    <a:pt x="6946710" y="573206"/>
                  </a:cubicBezTo>
                  <a:cubicBezTo>
                    <a:pt x="6964907" y="600502"/>
                    <a:pt x="6990927" y="623971"/>
                    <a:pt x="7001301" y="655093"/>
                  </a:cubicBezTo>
                  <a:lnTo>
                    <a:pt x="7042244" y="777923"/>
                  </a:lnTo>
                  <a:cubicBezTo>
                    <a:pt x="7046793" y="791571"/>
                    <a:pt x="7047912" y="806896"/>
                    <a:pt x="7055892" y="818866"/>
                  </a:cubicBezTo>
                  <a:lnTo>
                    <a:pt x="7083188" y="859809"/>
                  </a:lnTo>
                  <a:lnTo>
                    <a:pt x="7110483" y="941696"/>
                  </a:lnTo>
                  <a:cubicBezTo>
                    <a:pt x="7115032" y="955344"/>
                    <a:pt x="7116151" y="970669"/>
                    <a:pt x="7124131" y="982639"/>
                  </a:cubicBezTo>
                  <a:lnTo>
                    <a:pt x="7151426" y="1023582"/>
                  </a:lnTo>
                  <a:cubicBezTo>
                    <a:pt x="7185698" y="1160670"/>
                    <a:pt x="7166860" y="1097181"/>
                    <a:pt x="7206017" y="1214651"/>
                  </a:cubicBezTo>
                  <a:cubicBezTo>
                    <a:pt x="7210566" y="1228299"/>
                    <a:pt x="7213231" y="1242727"/>
                    <a:pt x="7219665" y="1255594"/>
                  </a:cubicBezTo>
                  <a:cubicBezTo>
                    <a:pt x="7228764" y="1273791"/>
                    <a:pt x="7239405" y="1291295"/>
                    <a:pt x="7246961" y="1310185"/>
                  </a:cubicBezTo>
                  <a:cubicBezTo>
                    <a:pt x="7295685" y="1431996"/>
                    <a:pt x="7249036" y="1354243"/>
                    <a:pt x="7301552" y="1433015"/>
                  </a:cubicBezTo>
                  <a:cubicBezTo>
                    <a:pt x="7315230" y="1474049"/>
                    <a:pt x="7313099" y="1479627"/>
                    <a:pt x="7342495" y="1514902"/>
                  </a:cubicBezTo>
                  <a:cubicBezTo>
                    <a:pt x="7354851" y="1529729"/>
                    <a:pt x="7372220" y="1540139"/>
                    <a:pt x="7383438" y="1555845"/>
                  </a:cubicBezTo>
                  <a:cubicBezTo>
                    <a:pt x="7395263" y="1572400"/>
                    <a:pt x="7398025" y="1594549"/>
                    <a:pt x="7410734" y="1610436"/>
                  </a:cubicBezTo>
                  <a:cubicBezTo>
                    <a:pt x="7438379" y="1644992"/>
                    <a:pt x="7526311" y="1730848"/>
                    <a:pt x="7574507" y="1746914"/>
                  </a:cubicBezTo>
                  <a:cubicBezTo>
                    <a:pt x="7588155" y="1751463"/>
                    <a:pt x="7602583" y="1754128"/>
                    <a:pt x="7615450" y="1760562"/>
                  </a:cubicBezTo>
                  <a:cubicBezTo>
                    <a:pt x="7630121" y="1767897"/>
                    <a:pt x="7640215" y="1785160"/>
                    <a:pt x="7656394" y="1787857"/>
                  </a:cubicBezTo>
                  <a:cubicBezTo>
                    <a:pt x="7723854" y="1799100"/>
                    <a:pt x="7792871" y="1796956"/>
                    <a:pt x="7861110" y="1801505"/>
                  </a:cubicBezTo>
                  <a:cubicBezTo>
                    <a:pt x="7979302" y="1831054"/>
                    <a:pt x="7851347" y="1794870"/>
                    <a:pt x="7970292" y="1842448"/>
                  </a:cubicBezTo>
                  <a:cubicBezTo>
                    <a:pt x="7997006" y="1853134"/>
                    <a:pt x="8024883" y="1860645"/>
                    <a:pt x="8052179" y="1869744"/>
                  </a:cubicBezTo>
                  <a:cubicBezTo>
                    <a:pt x="8231256" y="2004051"/>
                    <a:pt x="8013738" y="1849904"/>
                    <a:pt x="8147713" y="1924335"/>
                  </a:cubicBezTo>
                  <a:cubicBezTo>
                    <a:pt x="8280656" y="1998192"/>
                    <a:pt x="8177506" y="1965903"/>
                    <a:pt x="8284191" y="1992573"/>
                  </a:cubicBezTo>
                  <a:cubicBezTo>
                    <a:pt x="8384277" y="2042617"/>
                    <a:pt x="8290616" y="2001771"/>
                    <a:pt x="8407020" y="2033517"/>
                  </a:cubicBezTo>
                  <a:cubicBezTo>
                    <a:pt x="8434778" y="2041087"/>
                    <a:pt x="8488907" y="2060812"/>
                    <a:pt x="8488907" y="2060812"/>
                  </a:cubicBezTo>
                  <a:cubicBezTo>
                    <a:pt x="8502555" y="2069911"/>
                    <a:pt x="8515179" y="2080772"/>
                    <a:pt x="8529850" y="2088108"/>
                  </a:cubicBezTo>
                  <a:cubicBezTo>
                    <a:pt x="8542717" y="2094542"/>
                    <a:pt x="8558218" y="2094769"/>
                    <a:pt x="8570794" y="2101756"/>
                  </a:cubicBezTo>
                  <a:cubicBezTo>
                    <a:pt x="8599471" y="2117688"/>
                    <a:pt x="8626436" y="2136664"/>
                    <a:pt x="8652680" y="2156347"/>
                  </a:cubicBezTo>
                  <a:cubicBezTo>
                    <a:pt x="8670877" y="2169995"/>
                    <a:pt x="8688762" y="2184069"/>
                    <a:pt x="8707271" y="2197290"/>
                  </a:cubicBezTo>
                  <a:cubicBezTo>
                    <a:pt x="8720618" y="2206824"/>
                    <a:pt x="8735613" y="2214084"/>
                    <a:pt x="8748214" y="2224585"/>
                  </a:cubicBezTo>
                  <a:cubicBezTo>
                    <a:pt x="8763042" y="2236941"/>
                    <a:pt x="8774330" y="2253173"/>
                    <a:pt x="8789158" y="2265529"/>
                  </a:cubicBezTo>
                  <a:cubicBezTo>
                    <a:pt x="8824432" y="2294924"/>
                    <a:pt x="8830011" y="2292794"/>
                    <a:pt x="8871044" y="2306472"/>
                  </a:cubicBezTo>
                  <a:lnTo>
                    <a:pt x="8952931" y="2429302"/>
                  </a:lnTo>
                  <a:cubicBezTo>
                    <a:pt x="8968433" y="2452554"/>
                    <a:pt x="9004237" y="2507903"/>
                    <a:pt x="9021170" y="2524836"/>
                  </a:cubicBezTo>
                  <a:cubicBezTo>
                    <a:pt x="9060646" y="2564312"/>
                    <a:pt x="9079519" y="2548145"/>
                    <a:pt x="9130352" y="2579427"/>
                  </a:cubicBezTo>
                  <a:cubicBezTo>
                    <a:pt x="9169096" y="2603270"/>
                    <a:pt x="9196376" y="2646928"/>
                    <a:pt x="9239534" y="2661314"/>
                  </a:cubicBezTo>
                  <a:cubicBezTo>
                    <a:pt x="9253182" y="2665863"/>
                    <a:pt x="9267254" y="2669295"/>
                    <a:pt x="9280477" y="2674962"/>
                  </a:cubicBezTo>
                  <a:cubicBezTo>
                    <a:pt x="9319685" y="2691766"/>
                    <a:pt x="9404277" y="2740647"/>
                    <a:pt x="9430603" y="2756848"/>
                  </a:cubicBezTo>
                  <a:cubicBezTo>
                    <a:pt x="9458542" y="2774041"/>
                    <a:pt x="9482030" y="2799255"/>
                    <a:pt x="9512489" y="2811439"/>
                  </a:cubicBezTo>
                  <a:cubicBezTo>
                    <a:pt x="9561226" y="2830934"/>
                    <a:pt x="9590698" y="2840532"/>
                    <a:pt x="9635319" y="2866030"/>
                  </a:cubicBezTo>
                  <a:cubicBezTo>
                    <a:pt x="9649560" y="2874168"/>
                    <a:pt x="9661273" y="2886664"/>
                    <a:pt x="9676262" y="2893326"/>
                  </a:cubicBezTo>
                  <a:cubicBezTo>
                    <a:pt x="9702554" y="2905011"/>
                    <a:pt x="9730853" y="2911523"/>
                    <a:pt x="9758149" y="2920621"/>
                  </a:cubicBezTo>
                  <a:lnTo>
                    <a:pt x="9799092" y="2934269"/>
                  </a:lnTo>
                  <a:lnTo>
                    <a:pt x="9880979" y="2961565"/>
                  </a:lnTo>
                  <a:lnTo>
                    <a:pt x="9921922" y="2975212"/>
                  </a:lnTo>
                  <a:cubicBezTo>
                    <a:pt x="10015778" y="3037783"/>
                    <a:pt x="9972686" y="3019429"/>
                    <a:pt x="10044752" y="3043451"/>
                  </a:cubicBezTo>
                  <a:cubicBezTo>
                    <a:pt x="10058400" y="3057099"/>
                    <a:pt x="10069989" y="3073176"/>
                    <a:pt x="10085695" y="3084394"/>
                  </a:cubicBezTo>
                  <a:cubicBezTo>
                    <a:pt x="10102250" y="3096219"/>
                    <a:pt x="10122622" y="3101596"/>
                    <a:pt x="10140286" y="3111690"/>
                  </a:cubicBezTo>
                  <a:cubicBezTo>
                    <a:pt x="10214362" y="3154019"/>
                    <a:pt x="10147107" y="3127611"/>
                    <a:pt x="10222173" y="3152633"/>
                  </a:cubicBezTo>
                  <a:cubicBezTo>
                    <a:pt x="10249468" y="3179929"/>
                    <a:pt x="10280898" y="3203639"/>
                    <a:pt x="10304059" y="3234520"/>
                  </a:cubicBezTo>
                  <a:cubicBezTo>
                    <a:pt x="10317707" y="3252717"/>
                    <a:pt x="10328919" y="3273027"/>
                    <a:pt x="10345003" y="3289111"/>
                  </a:cubicBezTo>
                  <a:cubicBezTo>
                    <a:pt x="10377236" y="3321344"/>
                    <a:pt x="10403076" y="3316944"/>
                    <a:pt x="10440537" y="3343702"/>
                  </a:cubicBezTo>
                  <a:cubicBezTo>
                    <a:pt x="10456243" y="3354920"/>
                    <a:pt x="10466653" y="3372289"/>
                    <a:pt x="10481480" y="3384645"/>
                  </a:cubicBezTo>
                  <a:cubicBezTo>
                    <a:pt x="10494081" y="3395146"/>
                    <a:pt x="10508775" y="3402842"/>
                    <a:pt x="10522423" y="3411941"/>
                  </a:cubicBezTo>
                  <a:cubicBezTo>
                    <a:pt x="10531522" y="3439236"/>
                    <a:pt x="10529374" y="3473482"/>
                    <a:pt x="10549719" y="3493827"/>
                  </a:cubicBezTo>
                  <a:cubicBezTo>
                    <a:pt x="10602261" y="3546369"/>
                    <a:pt x="10579956" y="3518711"/>
                    <a:pt x="10617958" y="3575714"/>
                  </a:cubicBezTo>
                  <a:cubicBezTo>
                    <a:pt x="10652259" y="3678621"/>
                    <a:pt x="10605990" y="3551779"/>
                    <a:pt x="10658901" y="3657600"/>
                  </a:cubicBezTo>
                  <a:cubicBezTo>
                    <a:pt x="10665335" y="3670467"/>
                    <a:pt x="10664569" y="3686574"/>
                    <a:pt x="10672549" y="3698544"/>
                  </a:cubicBezTo>
                  <a:cubicBezTo>
                    <a:pt x="10683255" y="3714603"/>
                    <a:pt x="10701136" y="3724660"/>
                    <a:pt x="10713492" y="3739487"/>
                  </a:cubicBezTo>
                  <a:cubicBezTo>
                    <a:pt x="10723993" y="3752088"/>
                    <a:pt x="10728444" y="3769629"/>
                    <a:pt x="10740788" y="3780430"/>
                  </a:cubicBezTo>
                  <a:cubicBezTo>
                    <a:pt x="10765476" y="3802032"/>
                    <a:pt x="10795379" y="3816824"/>
                    <a:pt x="10822674" y="3835021"/>
                  </a:cubicBezTo>
                  <a:lnTo>
                    <a:pt x="10863617" y="3862317"/>
                  </a:lnTo>
                  <a:cubicBezTo>
                    <a:pt x="10877265" y="3857768"/>
                    <a:pt x="10892591" y="3856649"/>
                    <a:pt x="10904561" y="3848669"/>
                  </a:cubicBezTo>
                  <a:cubicBezTo>
                    <a:pt x="10936086" y="3827653"/>
                    <a:pt x="10952659" y="3796993"/>
                    <a:pt x="10972800" y="3766782"/>
                  </a:cubicBezTo>
                  <a:cubicBezTo>
                    <a:pt x="10990997" y="3789528"/>
                    <a:pt x="11011953" y="3810319"/>
                    <a:pt x="11027391" y="3835021"/>
                  </a:cubicBezTo>
                  <a:cubicBezTo>
                    <a:pt x="11035016" y="3847220"/>
                    <a:pt x="11027390" y="3871416"/>
                    <a:pt x="11041038" y="3875965"/>
                  </a:cubicBezTo>
                  <a:cubicBezTo>
                    <a:pt x="11063044" y="3883301"/>
                    <a:pt x="11086531" y="3866866"/>
                    <a:pt x="11109277" y="3862317"/>
                  </a:cubicBezTo>
                  <a:cubicBezTo>
                    <a:pt x="11122925" y="3848669"/>
                    <a:pt x="11137864" y="3836200"/>
                    <a:pt x="11150220" y="3821373"/>
                  </a:cubicBezTo>
                  <a:cubicBezTo>
                    <a:pt x="11160721" y="3808772"/>
                    <a:pt x="11164708" y="3790677"/>
                    <a:pt x="11177516" y="3780430"/>
                  </a:cubicBezTo>
                  <a:cubicBezTo>
                    <a:pt x="11188750" y="3771443"/>
                    <a:pt x="11204811" y="3771331"/>
                    <a:pt x="11218459" y="3766782"/>
                  </a:cubicBezTo>
                  <a:cubicBezTo>
                    <a:pt x="11232107" y="3753134"/>
                    <a:pt x="11244168" y="3737689"/>
                    <a:pt x="11259403" y="3725839"/>
                  </a:cubicBezTo>
                  <a:cubicBezTo>
                    <a:pt x="11285298" y="3705699"/>
                    <a:pt x="11341289" y="3671248"/>
                    <a:pt x="11341289" y="3671248"/>
                  </a:cubicBezTo>
                  <a:cubicBezTo>
                    <a:pt x="11350388" y="3657600"/>
                    <a:pt x="11356987" y="3641903"/>
                    <a:pt x="11368585" y="3630305"/>
                  </a:cubicBezTo>
                  <a:cubicBezTo>
                    <a:pt x="11380183" y="3618707"/>
                    <a:pt x="11394539" y="3609671"/>
                    <a:pt x="11409528" y="3603009"/>
                  </a:cubicBezTo>
                  <a:cubicBezTo>
                    <a:pt x="11476333" y="3573318"/>
                    <a:pt x="11484934" y="3580388"/>
                    <a:pt x="11546005" y="3562066"/>
                  </a:cubicBezTo>
                  <a:cubicBezTo>
                    <a:pt x="11712116" y="3512232"/>
                    <a:pt x="11556672" y="3552574"/>
                    <a:pt x="11682483" y="3521123"/>
                  </a:cubicBezTo>
                  <a:cubicBezTo>
                    <a:pt x="11687032" y="3507475"/>
                    <a:pt x="11689697" y="3493046"/>
                    <a:pt x="11696131" y="3480179"/>
                  </a:cubicBezTo>
                  <a:cubicBezTo>
                    <a:pt x="11703466" y="3465508"/>
                    <a:pt x="11717667" y="3454594"/>
                    <a:pt x="11723426" y="3439236"/>
                  </a:cubicBezTo>
                  <a:cubicBezTo>
                    <a:pt x="11731571" y="3417516"/>
                    <a:pt x="11727475" y="3392115"/>
                    <a:pt x="11737074" y="3370997"/>
                  </a:cubicBezTo>
                  <a:cubicBezTo>
                    <a:pt x="11750649" y="3341132"/>
                    <a:pt x="11773468" y="3316406"/>
                    <a:pt x="11791665" y="3289111"/>
                  </a:cubicBezTo>
                  <a:lnTo>
                    <a:pt x="11818961" y="3248167"/>
                  </a:lnTo>
                  <a:cubicBezTo>
                    <a:pt x="11842907" y="2386075"/>
                    <a:pt x="11842380" y="2625566"/>
                    <a:pt x="11818961" y="1337481"/>
                  </a:cubicBezTo>
                  <a:cubicBezTo>
                    <a:pt x="11818458" y="1309813"/>
                    <a:pt x="11809521" y="1282944"/>
                    <a:pt x="11805313" y="1255594"/>
                  </a:cubicBezTo>
                  <a:cubicBezTo>
                    <a:pt x="11800422" y="1223800"/>
                    <a:pt x="11798898" y="1191404"/>
                    <a:pt x="11791665" y="1160060"/>
                  </a:cubicBezTo>
                  <a:cubicBezTo>
                    <a:pt x="11785195" y="1132025"/>
                    <a:pt x="11773468" y="1105469"/>
                    <a:pt x="11764370" y="1078173"/>
                  </a:cubicBezTo>
                  <a:cubicBezTo>
                    <a:pt x="11759821" y="1064525"/>
                    <a:pt x="11753543" y="1051337"/>
                    <a:pt x="11750722" y="1037230"/>
                  </a:cubicBezTo>
                  <a:cubicBezTo>
                    <a:pt x="11746173" y="1014484"/>
                    <a:pt x="11742106" y="991635"/>
                    <a:pt x="11737074" y="968991"/>
                  </a:cubicBezTo>
                  <a:cubicBezTo>
                    <a:pt x="11725152" y="915342"/>
                    <a:pt x="11718013" y="903799"/>
                    <a:pt x="11709779" y="846162"/>
                  </a:cubicBezTo>
                  <a:cubicBezTo>
                    <a:pt x="11703953" y="805381"/>
                    <a:pt x="11702395" y="764048"/>
                    <a:pt x="11696131" y="723332"/>
                  </a:cubicBezTo>
                  <a:cubicBezTo>
                    <a:pt x="11693279" y="704793"/>
                    <a:pt x="11686162" y="687134"/>
                    <a:pt x="11682483" y="668741"/>
                  </a:cubicBezTo>
                  <a:cubicBezTo>
                    <a:pt x="11677056" y="641606"/>
                    <a:pt x="11673384" y="614150"/>
                    <a:pt x="11668835" y="586854"/>
                  </a:cubicBezTo>
                  <a:cubicBezTo>
                    <a:pt x="11664286" y="527714"/>
                    <a:pt x="11664439" y="468022"/>
                    <a:pt x="11655188" y="409433"/>
                  </a:cubicBezTo>
                  <a:cubicBezTo>
                    <a:pt x="11650701" y="381013"/>
                    <a:pt x="11651831" y="343507"/>
                    <a:pt x="11627892" y="327547"/>
                  </a:cubicBezTo>
                  <a:cubicBezTo>
                    <a:pt x="11614244" y="318448"/>
                    <a:pt x="11602307" y="306010"/>
                    <a:pt x="11586949" y="300251"/>
                  </a:cubicBezTo>
                  <a:cubicBezTo>
                    <a:pt x="11555685" y="288527"/>
                    <a:pt x="11426399" y="275065"/>
                    <a:pt x="11409528" y="272956"/>
                  </a:cubicBezTo>
                  <a:cubicBezTo>
                    <a:pt x="11329200" y="232791"/>
                    <a:pt x="11374241" y="252095"/>
                    <a:pt x="11273050" y="218365"/>
                  </a:cubicBezTo>
                  <a:lnTo>
                    <a:pt x="11232107" y="204717"/>
                  </a:lnTo>
                  <a:cubicBezTo>
                    <a:pt x="11113826" y="209266"/>
                    <a:pt x="10995371" y="210491"/>
                    <a:pt x="10877265" y="218365"/>
                  </a:cubicBezTo>
                  <a:cubicBezTo>
                    <a:pt x="10858550" y="219613"/>
                    <a:pt x="10841128" y="228657"/>
                    <a:pt x="10822674" y="232012"/>
                  </a:cubicBezTo>
                  <a:cubicBezTo>
                    <a:pt x="10646244" y="264090"/>
                    <a:pt x="10807603" y="222670"/>
                    <a:pt x="10631605" y="272956"/>
                  </a:cubicBezTo>
                  <a:cubicBezTo>
                    <a:pt x="10484112" y="270989"/>
                    <a:pt x="9662254" y="270981"/>
                    <a:pt x="9307773" y="245660"/>
                  </a:cubicBezTo>
                  <a:cubicBezTo>
                    <a:pt x="9235034" y="240464"/>
                    <a:pt x="9233990" y="230904"/>
                    <a:pt x="9171295" y="218365"/>
                  </a:cubicBezTo>
                  <a:cubicBezTo>
                    <a:pt x="9144160" y="212938"/>
                    <a:pt x="9116543" y="210144"/>
                    <a:pt x="9089408" y="204717"/>
                  </a:cubicBezTo>
                  <a:cubicBezTo>
                    <a:pt x="8961766" y="179188"/>
                    <a:pt x="9097935" y="203437"/>
                    <a:pt x="8993874" y="177421"/>
                  </a:cubicBezTo>
                  <a:cubicBezTo>
                    <a:pt x="8940653" y="164116"/>
                    <a:pt x="8884030" y="157830"/>
                    <a:pt x="8830101" y="150126"/>
                  </a:cubicBezTo>
                  <a:cubicBezTo>
                    <a:pt x="8816453" y="145577"/>
                    <a:pt x="8803114" y="139967"/>
                    <a:pt x="8789158" y="136478"/>
                  </a:cubicBezTo>
                  <a:cubicBezTo>
                    <a:pt x="8561162" y="79478"/>
                    <a:pt x="8122955" y="110871"/>
                    <a:pt x="8038531" y="109182"/>
                  </a:cubicBezTo>
                  <a:lnTo>
                    <a:pt x="7956644" y="95535"/>
                  </a:lnTo>
                  <a:cubicBezTo>
                    <a:pt x="7924850" y="90644"/>
                    <a:pt x="7892788" y="87477"/>
                    <a:pt x="7861110" y="81887"/>
                  </a:cubicBezTo>
                  <a:cubicBezTo>
                    <a:pt x="7815422" y="73824"/>
                    <a:pt x="7724632" y="54591"/>
                    <a:pt x="7724632" y="54591"/>
                  </a:cubicBezTo>
                  <a:cubicBezTo>
                    <a:pt x="6856848" y="92321"/>
                    <a:pt x="7279186" y="79312"/>
                    <a:pt x="5622877" y="54591"/>
                  </a:cubicBezTo>
                  <a:cubicBezTo>
                    <a:pt x="5608493" y="54376"/>
                    <a:pt x="5596088" y="43517"/>
                    <a:pt x="5581934" y="40944"/>
                  </a:cubicBezTo>
                  <a:cubicBezTo>
                    <a:pt x="5545848" y="34383"/>
                    <a:pt x="5508930" y="33326"/>
                    <a:pt x="5472752" y="27296"/>
                  </a:cubicBezTo>
                  <a:cubicBezTo>
                    <a:pt x="5426990" y="19669"/>
                    <a:pt x="5336274" y="0"/>
                    <a:pt x="5336274" y="0"/>
                  </a:cubicBezTo>
                  <a:lnTo>
                    <a:pt x="4790364" y="13648"/>
                  </a:lnTo>
                  <a:cubicBezTo>
                    <a:pt x="4741072" y="15839"/>
                    <a:pt x="4723632" y="28815"/>
                    <a:pt x="4681182" y="40944"/>
                  </a:cubicBezTo>
                  <a:cubicBezTo>
                    <a:pt x="4663147" y="46097"/>
                    <a:pt x="4644626" y="49438"/>
                    <a:pt x="4626591" y="54591"/>
                  </a:cubicBezTo>
                  <a:cubicBezTo>
                    <a:pt x="4612758" y="58543"/>
                    <a:pt x="4599665" y="65004"/>
                    <a:pt x="4585647" y="68239"/>
                  </a:cubicBezTo>
                  <a:cubicBezTo>
                    <a:pt x="4540442" y="78671"/>
                    <a:pt x="4494662" y="86437"/>
                    <a:pt x="4449170" y="95535"/>
                  </a:cubicBezTo>
                  <a:cubicBezTo>
                    <a:pt x="4353827" y="114604"/>
                    <a:pt x="4403775" y="105375"/>
                    <a:pt x="4299044" y="122830"/>
                  </a:cubicBezTo>
                  <a:cubicBezTo>
                    <a:pt x="4218768" y="149589"/>
                    <a:pt x="4283946" y="130837"/>
                    <a:pt x="4148919" y="150126"/>
                  </a:cubicBezTo>
                  <a:cubicBezTo>
                    <a:pt x="4121525" y="154039"/>
                    <a:pt x="4094328" y="159224"/>
                    <a:pt x="4067032" y="163773"/>
                  </a:cubicBezTo>
                  <a:cubicBezTo>
                    <a:pt x="3973442" y="194970"/>
                    <a:pt x="4089602" y="158130"/>
                    <a:pt x="3957850" y="191069"/>
                  </a:cubicBezTo>
                  <a:cubicBezTo>
                    <a:pt x="3943894" y="194558"/>
                    <a:pt x="3930555" y="200168"/>
                    <a:pt x="3916907" y="204717"/>
                  </a:cubicBezTo>
                  <a:lnTo>
                    <a:pt x="2825086" y="191069"/>
                  </a:lnTo>
                  <a:cubicBezTo>
                    <a:pt x="2806334" y="190623"/>
                    <a:pt x="2789248" y="177833"/>
                    <a:pt x="2770495" y="177421"/>
                  </a:cubicBezTo>
                  <a:cubicBezTo>
                    <a:pt x="2374779" y="168724"/>
                    <a:pt x="1978925" y="168322"/>
                    <a:pt x="1583140" y="163773"/>
                  </a:cubicBezTo>
                  <a:cubicBezTo>
                    <a:pt x="1537647" y="154675"/>
                    <a:pt x="1490675" y="151149"/>
                    <a:pt x="1446662" y="136478"/>
                  </a:cubicBezTo>
                  <a:cubicBezTo>
                    <a:pt x="1433014" y="131929"/>
                    <a:pt x="1419979" y="124731"/>
                    <a:pt x="1405719" y="122830"/>
                  </a:cubicBezTo>
                  <a:cubicBezTo>
                    <a:pt x="1351419" y="115590"/>
                    <a:pt x="1296537" y="113731"/>
                    <a:pt x="1241946" y="109182"/>
                  </a:cubicBezTo>
                  <a:cubicBezTo>
                    <a:pt x="1096370" y="113731"/>
                    <a:pt x="950640" y="114751"/>
                    <a:pt x="805217" y="122830"/>
                  </a:cubicBezTo>
                  <a:cubicBezTo>
                    <a:pt x="795378" y="123377"/>
                    <a:pt x="723394" y="143271"/>
                    <a:pt x="709683" y="150126"/>
                  </a:cubicBezTo>
                  <a:cubicBezTo>
                    <a:pt x="695012" y="157461"/>
                    <a:pt x="683411" y="170086"/>
                    <a:pt x="668740" y="177421"/>
                  </a:cubicBezTo>
                  <a:cubicBezTo>
                    <a:pt x="655873" y="183855"/>
                    <a:pt x="641445" y="186520"/>
                    <a:pt x="627797" y="191069"/>
                  </a:cubicBezTo>
                  <a:cubicBezTo>
                    <a:pt x="615440" y="200336"/>
                    <a:pt x="552213" y="249333"/>
                    <a:pt x="532262" y="259308"/>
                  </a:cubicBezTo>
                  <a:cubicBezTo>
                    <a:pt x="519395" y="265742"/>
                    <a:pt x="504967" y="268407"/>
                    <a:pt x="491319" y="272956"/>
                  </a:cubicBezTo>
                  <a:cubicBezTo>
                    <a:pt x="477671" y="286604"/>
                    <a:pt x="465203" y="301543"/>
                    <a:pt x="450376" y="313899"/>
                  </a:cubicBezTo>
                  <a:cubicBezTo>
                    <a:pt x="391815" y="362699"/>
                    <a:pt x="422863" y="316888"/>
                    <a:pt x="368489" y="382138"/>
                  </a:cubicBezTo>
                  <a:cubicBezTo>
                    <a:pt x="319598" y="440808"/>
                    <a:pt x="358323" y="402471"/>
                    <a:pt x="327546" y="464024"/>
                  </a:cubicBezTo>
                  <a:cubicBezTo>
                    <a:pt x="320210" y="478695"/>
                    <a:pt x="309349" y="491319"/>
                    <a:pt x="300250" y="504967"/>
                  </a:cubicBezTo>
                  <a:cubicBezTo>
                    <a:pt x="269466" y="628106"/>
                    <a:pt x="284818" y="578561"/>
                    <a:pt x="259307" y="655093"/>
                  </a:cubicBezTo>
                  <a:cubicBezTo>
                    <a:pt x="263856" y="768824"/>
                    <a:pt x="265855" y="882686"/>
                    <a:pt x="272955" y="996287"/>
                  </a:cubicBezTo>
                  <a:cubicBezTo>
                    <a:pt x="276065" y="1046050"/>
                    <a:pt x="304955" y="1192528"/>
                    <a:pt x="313898" y="1228299"/>
                  </a:cubicBezTo>
                  <a:cubicBezTo>
                    <a:pt x="318447" y="1246496"/>
                    <a:pt x="323867" y="1264497"/>
                    <a:pt x="327546" y="1282890"/>
                  </a:cubicBezTo>
                  <a:cubicBezTo>
                    <a:pt x="367178" y="1481045"/>
                    <a:pt x="307618" y="1230472"/>
                    <a:pt x="368489" y="1473959"/>
                  </a:cubicBezTo>
                  <a:cubicBezTo>
                    <a:pt x="422873" y="1691497"/>
                    <a:pt x="328858" y="1309262"/>
                    <a:pt x="395785" y="1610436"/>
                  </a:cubicBezTo>
                  <a:cubicBezTo>
                    <a:pt x="398906" y="1624479"/>
                    <a:pt x="404883" y="1637731"/>
                    <a:pt x="409432" y="1651379"/>
                  </a:cubicBezTo>
                  <a:cubicBezTo>
                    <a:pt x="413981" y="1692322"/>
                    <a:pt x="415001" y="1733814"/>
                    <a:pt x="423080" y="1774209"/>
                  </a:cubicBezTo>
                  <a:cubicBezTo>
                    <a:pt x="428723" y="1802422"/>
                    <a:pt x="450376" y="1856096"/>
                    <a:pt x="450376" y="1856096"/>
                  </a:cubicBezTo>
                  <a:cubicBezTo>
                    <a:pt x="454925" y="1887941"/>
                    <a:pt x="457714" y="1920087"/>
                    <a:pt x="464023" y="1951630"/>
                  </a:cubicBezTo>
                  <a:cubicBezTo>
                    <a:pt x="495895" y="2110988"/>
                    <a:pt x="484611" y="2006915"/>
                    <a:pt x="504967" y="2129051"/>
                  </a:cubicBezTo>
                  <a:cubicBezTo>
                    <a:pt x="510255" y="2160781"/>
                    <a:pt x="514065" y="2192740"/>
                    <a:pt x="518614" y="2224585"/>
                  </a:cubicBezTo>
                  <a:cubicBezTo>
                    <a:pt x="514065" y="2520287"/>
                    <a:pt x="513294" y="2816071"/>
                    <a:pt x="504967" y="3111690"/>
                  </a:cubicBezTo>
                  <a:cubicBezTo>
                    <a:pt x="502891" y="3185387"/>
                    <a:pt x="492824" y="3178959"/>
                    <a:pt x="477671" y="3234520"/>
                  </a:cubicBezTo>
                  <a:cubicBezTo>
                    <a:pt x="467801" y="3270712"/>
                    <a:pt x="459474" y="3307308"/>
                    <a:pt x="450376" y="3343702"/>
                  </a:cubicBezTo>
                  <a:cubicBezTo>
                    <a:pt x="445827" y="3361899"/>
                    <a:pt x="440407" y="3379900"/>
                    <a:pt x="436728" y="3398293"/>
                  </a:cubicBezTo>
                  <a:cubicBezTo>
                    <a:pt x="432179" y="3421039"/>
                    <a:pt x="429183" y="3444153"/>
                    <a:pt x="423080" y="3466532"/>
                  </a:cubicBezTo>
                  <a:cubicBezTo>
                    <a:pt x="415510" y="3494290"/>
                    <a:pt x="411745" y="3524478"/>
                    <a:pt x="395785" y="3548418"/>
                  </a:cubicBezTo>
                  <a:lnTo>
                    <a:pt x="368489" y="3589362"/>
                  </a:lnTo>
                  <a:cubicBezTo>
                    <a:pt x="363940" y="3616657"/>
                    <a:pt x="360844" y="3644235"/>
                    <a:pt x="354841" y="3671248"/>
                  </a:cubicBezTo>
                  <a:cubicBezTo>
                    <a:pt x="351720" y="3685291"/>
                    <a:pt x="344315" y="3698148"/>
                    <a:pt x="341194" y="3712191"/>
                  </a:cubicBezTo>
                  <a:cubicBezTo>
                    <a:pt x="335191" y="3739204"/>
                    <a:pt x="332095" y="3766782"/>
                    <a:pt x="327546" y="3794078"/>
                  </a:cubicBezTo>
                  <a:cubicBezTo>
                    <a:pt x="332095" y="3862317"/>
                    <a:pt x="331522" y="3931091"/>
                    <a:pt x="341194" y="3998794"/>
                  </a:cubicBezTo>
                  <a:cubicBezTo>
                    <a:pt x="345263" y="4027277"/>
                    <a:pt x="368489" y="4080681"/>
                    <a:pt x="368489" y="4080681"/>
                  </a:cubicBezTo>
                  <a:lnTo>
                    <a:pt x="368489" y="4080681"/>
                  </a:lnTo>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395785" y="313899"/>
            <a:ext cx="3848669" cy="2306471"/>
            <a:chOff x="395785" y="313899"/>
            <a:chExt cx="3848669" cy="2306471"/>
          </a:xfrm>
        </p:grpSpPr>
        <p:sp>
          <p:nvSpPr>
            <p:cNvPr id="3" name="Cloud Callout 2"/>
            <p:cNvSpPr/>
            <p:nvPr/>
          </p:nvSpPr>
          <p:spPr>
            <a:xfrm>
              <a:off x="395785" y="313899"/>
              <a:ext cx="3848669" cy="2306471"/>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1445162 w 4667534"/>
                <a:gd name="connsiteY0" fmla="*/ 3393173 h 3016154"/>
                <a:gd name="connsiteX1" fmla="*/ 1361380 w 4667534"/>
                <a:gd name="connsiteY1" fmla="*/ 3476955 h 3016154"/>
                <a:gd name="connsiteX2" fmla="*/ 1277598 w 4667534"/>
                <a:gd name="connsiteY2" fmla="*/ 3393173 h 3016154"/>
                <a:gd name="connsiteX3" fmla="*/ 1361380 w 4667534"/>
                <a:gd name="connsiteY3" fmla="*/ 3309391 h 3016154"/>
                <a:gd name="connsiteX4" fmla="*/ 1445162 w 4667534"/>
                <a:gd name="connsiteY4" fmla="*/ 3393173 h 3016154"/>
                <a:gd name="connsiteX0" fmla="*/ 1581470 w 4667534"/>
                <a:gd name="connsiteY0" fmla="*/ 3291344 h 3016154"/>
                <a:gd name="connsiteX1" fmla="*/ 1413906 w 4667534"/>
                <a:gd name="connsiteY1" fmla="*/ 3458908 h 3016154"/>
                <a:gd name="connsiteX2" fmla="*/ 1246342 w 4667534"/>
                <a:gd name="connsiteY2" fmla="*/ 3291344 h 3016154"/>
                <a:gd name="connsiteX3" fmla="*/ 1413906 w 4667534"/>
                <a:gd name="connsiteY3" fmla="*/ 3123780 h 3016154"/>
                <a:gd name="connsiteX4" fmla="*/ 1581470 w 4667534"/>
                <a:gd name="connsiteY4" fmla="*/ 3291344 h 3016154"/>
                <a:gd name="connsiteX0" fmla="*/ 1794595 w 4667534"/>
                <a:gd name="connsiteY0" fmla="*/ 3040596 h 3016154"/>
                <a:gd name="connsiteX1" fmla="*/ 1543249 w 4667534"/>
                <a:gd name="connsiteY1" fmla="*/ 3291942 h 3016154"/>
                <a:gd name="connsiteX2" fmla="*/ 1291903 w 4667534"/>
                <a:gd name="connsiteY2" fmla="*/ 3040596 h 3016154"/>
                <a:gd name="connsiteX3" fmla="*/ 1543249 w 4667534"/>
                <a:gd name="connsiteY3" fmla="*/ 2789250 h 3016154"/>
                <a:gd name="connsiteX4" fmla="*/ 1794595 w 4667534"/>
                <a:gd name="connsiteY4" fmla="*/ 3040596 h 3016154"/>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55833"/>
                <a:gd name="connsiteY0" fmla="*/ 14229 h 49659"/>
                <a:gd name="connsiteX1" fmla="*/ 5659 w 55833"/>
                <a:gd name="connsiteY1" fmla="*/ 6766 h 49659"/>
                <a:gd name="connsiteX2" fmla="*/ 14041 w 55833"/>
                <a:gd name="connsiteY2" fmla="*/ 5061 h 49659"/>
                <a:gd name="connsiteX3" fmla="*/ 22492 w 55833"/>
                <a:gd name="connsiteY3" fmla="*/ 3291 h 49659"/>
                <a:gd name="connsiteX4" fmla="*/ 25785 w 55833"/>
                <a:gd name="connsiteY4" fmla="*/ 59 h 49659"/>
                <a:gd name="connsiteX5" fmla="*/ 29869 w 55833"/>
                <a:gd name="connsiteY5" fmla="*/ 2340 h 49659"/>
                <a:gd name="connsiteX6" fmla="*/ 35499 w 55833"/>
                <a:gd name="connsiteY6" fmla="*/ 549 h 49659"/>
                <a:gd name="connsiteX7" fmla="*/ 38354 w 55833"/>
                <a:gd name="connsiteY7" fmla="*/ 5435 h 49659"/>
                <a:gd name="connsiteX8" fmla="*/ 42018 w 55833"/>
                <a:gd name="connsiteY8" fmla="*/ 10177 h 49659"/>
                <a:gd name="connsiteX9" fmla="*/ 41854 w 55833"/>
                <a:gd name="connsiteY9" fmla="*/ 15319 h 49659"/>
                <a:gd name="connsiteX10" fmla="*/ 43052 w 55833"/>
                <a:gd name="connsiteY10" fmla="*/ 23181 h 49659"/>
                <a:gd name="connsiteX11" fmla="*/ 37440 w 55833"/>
                <a:gd name="connsiteY11" fmla="*/ 30063 h 49659"/>
                <a:gd name="connsiteX12" fmla="*/ 35431 w 55833"/>
                <a:gd name="connsiteY12" fmla="*/ 35960 h 49659"/>
                <a:gd name="connsiteX13" fmla="*/ 28591 w 55833"/>
                <a:gd name="connsiteY13" fmla="*/ 36674 h 49659"/>
                <a:gd name="connsiteX14" fmla="*/ 23703 w 55833"/>
                <a:gd name="connsiteY14" fmla="*/ 42965 h 49659"/>
                <a:gd name="connsiteX15" fmla="*/ 16516 w 55833"/>
                <a:gd name="connsiteY15" fmla="*/ 39125 h 49659"/>
                <a:gd name="connsiteX16" fmla="*/ 5840 w 55833"/>
                <a:gd name="connsiteY16" fmla="*/ 35331 h 49659"/>
                <a:gd name="connsiteX17" fmla="*/ 1146 w 55833"/>
                <a:gd name="connsiteY17" fmla="*/ 31109 h 49659"/>
                <a:gd name="connsiteX18" fmla="*/ 2149 w 55833"/>
                <a:gd name="connsiteY18" fmla="*/ 25410 h 49659"/>
                <a:gd name="connsiteX19" fmla="*/ 31 w 55833"/>
                <a:gd name="connsiteY19" fmla="*/ 19563 h 49659"/>
                <a:gd name="connsiteX20" fmla="*/ 3899 w 55833"/>
                <a:gd name="connsiteY20" fmla="*/ 14366 h 49659"/>
                <a:gd name="connsiteX21" fmla="*/ 3936 w 55833"/>
                <a:gd name="connsiteY21" fmla="*/ 14229 h 49659"/>
                <a:gd name="connsiteX0" fmla="*/ 1449052 w 6032415"/>
                <a:gd name="connsiteY0" fmla="*/ 3383329 h 3467111"/>
                <a:gd name="connsiteX1" fmla="*/ 1365270 w 6032415"/>
                <a:gd name="connsiteY1" fmla="*/ 3467111 h 3467111"/>
                <a:gd name="connsiteX2" fmla="*/ 1281488 w 6032415"/>
                <a:gd name="connsiteY2" fmla="*/ 3383329 h 3467111"/>
                <a:gd name="connsiteX3" fmla="*/ 1365270 w 6032415"/>
                <a:gd name="connsiteY3" fmla="*/ 3299547 h 3467111"/>
                <a:gd name="connsiteX4" fmla="*/ 1449052 w 6032415"/>
                <a:gd name="connsiteY4" fmla="*/ 3383329 h 3467111"/>
                <a:gd name="connsiteX0" fmla="*/ 1585360 w 6032415"/>
                <a:gd name="connsiteY0" fmla="*/ 3281500 h 3467111"/>
                <a:gd name="connsiteX1" fmla="*/ 6030740 w 6032415"/>
                <a:gd name="connsiteY1" fmla="*/ 2712085 h 3467111"/>
                <a:gd name="connsiteX2" fmla="*/ 1250232 w 6032415"/>
                <a:gd name="connsiteY2" fmla="*/ 3281500 h 3467111"/>
                <a:gd name="connsiteX3" fmla="*/ 1417796 w 6032415"/>
                <a:gd name="connsiteY3" fmla="*/ 3113936 h 3467111"/>
                <a:gd name="connsiteX4" fmla="*/ 1585360 w 6032415"/>
                <a:gd name="connsiteY4" fmla="*/ 3281500 h 3467111"/>
                <a:gd name="connsiteX0" fmla="*/ 1798485 w 6032415"/>
                <a:gd name="connsiteY0" fmla="*/ 3030752 h 3467111"/>
                <a:gd name="connsiteX1" fmla="*/ 1547139 w 6032415"/>
                <a:gd name="connsiteY1" fmla="*/ 3282098 h 3467111"/>
                <a:gd name="connsiteX2" fmla="*/ 1295793 w 6032415"/>
                <a:gd name="connsiteY2" fmla="*/ 3030752 h 3467111"/>
                <a:gd name="connsiteX3" fmla="*/ 1547139 w 6032415"/>
                <a:gd name="connsiteY3" fmla="*/ 2779406 h 3467111"/>
                <a:gd name="connsiteX4" fmla="*/ 1798485 w 6032415"/>
                <a:gd name="connsiteY4" fmla="*/ 3030752 h 3467111"/>
                <a:gd name="connsiteX0" fmla="*/ 4729 w 55833"/>
                <a:gd name="connsiteY0" fmla="*/ 26036 h 49659"/>
                <a:gd name="connsiteX1" fmla="*/ 2196 w 55833"/>
                <a:gd name="connsiteY1" fmla="*/ 25239 h 49659"/>
                <a:gd name="connsiteX2" fmla="*/ 6964 w 55833"/>
                <a:gd name="connsiteY2" fmla="*/ 34758 h 49659"/>
                <a:gd name="connsiteX3" fmla="*/ 5856 w 55833"/>
                <a:gd name="connsiteY3" fmla="*/ 35139 h 49659"/>
                <a:gd name="connsiteX4" fmla="*/ 16514 w 55833"/>
                <a:gd name="connsiteY4" fmla="*/ 38949 h 49659"/>
                <a:gd name="connsiteX5" fmla="*/ 15846 w 55833"/>
                <a:gd name="connsiteY5" fmla="*/ 37209 h 49659"/>
                <a:gd name="connsiteX6" fmla="*/ 28863 w 55833"/>
                <a:gd name="connsiteY6" fmla="*/ 34610 h 49659"/>
                <a:gd name="connsiteX7" fmla="*/ 28596 w 55833"/>
                <a:gd name="connsiteY7" fmla="*/ 36519 h 49659"/>
                <a:gd name="connsiteX8" fmla="*/ 34165 w 55833"/>
                <a:gd name="connsiteY8" fmla="*/ 22813 h 49659"/>
                <a:gd name="connsiteX9" fmla="*/ 37416 w 55833"/>
                <a:gd name="connsiteY9" fmla="*/ 29949 h 49659"/>
                <a:gd name="connsiteX10" fmla="*/ 41834 w 55833"/>
                <a:gd name="connsiteY10" fmla="*/ 15213 h 49659"/>
                <a:gd name="connsiteX11" fmla="*/ 40386 w 55833"/>
                <a:gd name="connsiteY11" fmla="*/ 17889 h 49659"/>
                <a:gd name="connsiteX12" fmla="*/ 38360 w 55833"/>
                <a:gd name="connsiteY12" fmla="*/ 5285 h 49659"/>
                <a:gd name="connsiteX13" fmla="*/ 38436 w 55833"/>
                <a:gd name="connsiteY13" fmla="*/ 6549 h 49659"/>
                <a:gd name="connsiteX14" fmla="*/ 29114 w 55833"/>
                <a:gd name="connsiteY14" fmla="*/ 3811 h 49659"/>
                <a:gd name="connsiteX15" fmla="*/ 29856 w 55833"/>
                <a:gd name="connsiteY15" fmla="*/ 2199 h 49659"/>
                <a:gd name="connsiteX16" fmla="*/ 22177 w 55833"/>
                <a:gd name="connsiteY16" fmla="*/ 4579 h 49659"/>
                <a:gd name="connsiteX17" fmla="*/ 22536 w 55833"/>
                <a:gd name="connsiteY17" fmla="*/ 3189 h 49659"/>
                <a:gd name="connsiteX18" fmla="*/ 14036 w 55833"/>
                <a:gd name="connsiteY18" fmla="*/ 5051 h 49659"/>
                <a:gd name="connsiteX19" fmla="*/ 15336 w 55833"/>
                <a:gd name="connsiteY19" fmla="*/ 6399 h 49659"/>
                <a:gd name="connsiteX20" fmla="*/ 4163 w 55833"/>
                <a:gd name="connsiteY20" fmla="*/ 15648 h 49659"/>
                <a:gd name="connsiteX21" fmla="*/ 3936 w 55833"/>
                <a:gd name="connsiteY21" fmla="*/ 14229 h 49659"/>
                <a:gd name="connsiteX0" fmla="*/ 3936 w 55833"/>
                <a:gd name="connsiteY0" fmla="*/ 14229 h 49659"/>
                <a:gd name="connsiteX1" fmla="*/ 5659 w 55833"/>
                <a:gd name="connsiteY1" fmla="*/ 6766 h 49659"/>
                <a:gd name="connsiteX2" fmla="*/ 14041 w 55833"/>
                <a:gd name="connsiteY2" fmla="*/ 5061 h 49659"/>
                <a:gd name="connsiteX3" fmla="*/ 22492 w 55833"/>
                <a:gd name="connsiteY3" fmla="*/ 3291 h 49659"/>
                <a:gd name="connsiteX4" fmla="*/ 25785 w 55833"/>
                <a:gd name="connsiteY4" fmla="*/ 59 h 49659"/>
                <a:gd name="connsiteX5" fmla="*/ 29869 w 55833"/>
                <a:gd name="connsiteY5" fmla="*/ 2340 h 49659"/>
                <a:gd name="connsiteX6" fmla="*/ 35499 w 55833"/>
                <a:gd name="connsiteY6" fmla="*/ 549 h 49659"/>
                <a:gd name="connsiteX7" fmla="*/ 38354 w 55833"/>
                <a:gd name="connsiteY7" fmla="*/ 5435 h 49659"/>
                <a:gd name="connsiteX8" fmla="*/ 42018 w 55833"/>
                <a:gd name="connsiteY8" fmla="*/ 10177 h 49659"/>
                <a:gd name="connsiteX9" fmla="*/ 41854 w 55833"/>
                <a:gd name="connsiteY9" fmla="*/ 15319 h 49659"/>
                <a:gd name="connsiteX10" fmla="*/ 43052 w 55833"/>
                <a:gd name="connsiteY10" fmla="*/ 23181 h 49659"/>
                <a:gd name="connsiteX11" fmla="*/ 37440 w 55833"/>
                <a:gd name="connsiteY11" fmla="*/ 30063 h 49659"/>
                <a:gd name="connsiteX12" fmla="*/ 35431 w 55833"/>
                <a:gd name="connsiteY12" fmla="*/ 35960 h 49659"/>
                <a:gd name="connsiteX13" fmla="*/ 28591 w 55833"/>
                <a:gd name="connsiteY13" fmla="*/ 36674 h 49659"/>
                <a:gd name="connsiteX14" fmla="*/ 23703 w 55833"/>
                <a:gd name="connsiteY14" fmla="*/ 42965 h 49659"/>
                <a:gd name="connsiteX15" fmla="*/ 16516 w 55833"/>
                <a:gd name="connsiteY15" fmla="*/ 39125 h 49659"/>
                <a:gd name="connsiteX16" fmla="*/ 5840 w 55833"/>
                <a:gd name="connsiteY16" fmla="*/ 35331 h 49659"/>
                <a:gd name="connsiteX17" fmla="*/ 1146 w 55833"/>
                <a:gd name="connsiteY17" fmla="*/ 31109 h 49659"/>
                <a:gd name="connsiteX18" fmla="*/ 2149 w 55833"/>
                <a:gd name="connsiteY18" fmla="*/ 25410 h 49659"/>
                <a:gd name="connsiteX19" fmla="*/ 31 w 55833"/>
                <a:gd name="connsiteY19" fmla="*/ 19563 h 49659"/>
                <a:gd name="connsiteX20" fmla="*/ 3899 w 55833"/>
                <a:gd name="connsiteY20" fmla="*/ 14366 h 49659"/>
                <a:gd name="connsiteX21" fmla="*/ 3936 w 55833"/>
                <a:gd name="connsiteY21" fmla="*/ 14229 h 49659"/>
                <a:gd name="connsiteX0" fmla="*/ 1449052 w 6032415"/>
                <a:gd name="connsiteY0" fmla="*/ 3383329 h 3467111"/>
                <a:gd name="connsiteX1" fmla="*/ 1365270 w 6032415"/>
                <a:gd name="connsiteY1" fmla="*/ 3467111 h 3467111"/>
                <a:gd name="connsiteX2" fmla="*/ 1281488 w 6032415"/>
                <a:gd name="connsiteY2" fmla="*/ 3383329 h 3467111"/>
                <a:gd name="connsiteX3" fmla="*/ 1365270 w 6032415"/>
                <a:gd name="connsiteY3" fmla="*/ 3299547 h 3467111"/>
                <a:gd name="connsiteX4" fmla="*/ 1449052 w 6032415"/>
                <a:gd name="connsiteY4" fmla="*/ 3383329 h 3467111"/>
                <a:gd name="connsiteX0" fmla="*/ 1585360 w 6032415"/>
                <a:gd name="connsiteY0" fmla="*/ 3281500 h 3467111"/>
                <a:gd name="connsiteX1" fmla="*/ 6030740 w 6032415"/>
                <a:gd name="connsiteY1" fmla="*/ 2712085 h 3467111"/>
                <a:gd name="connsiteX2" fmla="*/ 1250232 w 6032415"/>
                <a:gd name="connsiteY2" fmla="*/ 3281500 h 3467111"/>
                <a:gd name="connsiteX3" fmla="*/ 1417796 w 6032415"/>
                <a:gd name="connsiteY3" fmla="*/ 3113936 h 3467111"/>
                <a:gd name="connsiteX4" fmla="*/ 1585360 w 6032415"/>
                <a:gd name="connsiteY4" fmla="*/ 3281500 h 3467111"/>
                <a:gd name="connsiteX0" fmla="*/ 1593769 w 6032415"/>
                <a:gd name="connsiteY0" fmla="*/ 3139934 h 3467111"/>
                <a:gd name="connsiteX1" fmla="*/ 1547139 w 6032415"/>
                <a:gd name="connsiteY1" fmla="*/ 3282098 h 3467111"/>
                <a:gd name="connsiteX2" fmla="*/ 1295793 w 6032415"/>
                <a:gd name="connsiteY2" fmla="*/ 3030752 h 3467111"/>
                <a:gd name="connsiteX3" fmla="*/ 1547139 w 6032415"/>
                <a:gd name="connsiteY3" fmla="*/ 2779406 h 3467111"/>
                <a:gd name="connsiteX4" fmla="*/ 1593769 w 6032415"/>
                <a:gd name="connsiteY4" fmla="*/ 3139934 h 3467111"/>
                <a:gd name="connsiteX0" fmla="*/ 4729 w 55833"/>
                <a:gd name="connsiteY0" fmla="*/ 26036 h 49659"/>
                <a:gd name="connsiteX1" fmla="*/ 2196 w 55833"/>
                <a:gd name="connsiteY1" fmla="*/ 25239 h 49659"/>
                <a:gd name="connsiteX2" fmla="*/ 6964 w 55833"/>
                <a:gd name="connsiteY2" fmla="*/ 34758 h 49659"/>
                <a:gd name="connsiteX3" fmla="*/ 5856 w 55833"/>
                <a:gd name="connsiteY3" fmla="*/ 35139 h 49659"/>
                <a:gd name="connsiteX4" fmla="*/ 16514 w 55833"/>
                <a:gd name="connsiteY4" fmla="*/ 38949 h 49659"/>
                <a:gd name="connsiteX5" fmla="*/ 15846 w 55833"/>
                <a:gd name="connsiteY5" fmla="*/ 37209 h 49659"/>
                <a:gd name="connsiteX6" fmla="*/ 28863 w 55833"/>
                <a:gd name="connsiteY6" fmla="*/ 34610 h 49659"/>
                <a:gd name="connsiteX7" fmla="*/ 28596 w 55833"/>
                <a:gd name="connsiteY7" fmla="*/ 36519 h 49659"/>
                <a:gd name="connsiteX8" fmla="*/ 34165 w 55833"/>
                <a:gd name="connsiteY8" fmla="*/ 22813 h 49659"/>
                <a:gd name="connsiteX9" fmla="*/ 37416 w 55833"/>
                <a:gd name="connsiteY9" fmla="*/ 29949 h 49659"/>
                <a:gd name="connsiteX10" fmla="*/ 41834 w 55833"/>
                <a:gd name="connsiteY10" fmla="*/ 15213 h 49659"/>
                <a:gd name="connsiteX11" fmla="*/ 40386 w 55833"/>
                <a:gd name="connsiteY11" fmla="*/ 17889 h 49659"/>
                <a:gd name="connsiteX12" fmla="*/ 38360 w 55833"/>
                <a:gd name="connsiteY12" fmla="*/ 5285 h 49659"/>
                <a:gd name="connsiteX13" fmla="*/ 38436 w 55833"/>
                <a:gd name="connsiteY13" fmla="*/ 6549 h 49659"/>
                <a:gd name="connsiteX14" fmla="*/ 29114 w 55833"/>
                <a:gd name="connsiteY14" fmla="*/ 3811 h 49659"/>
                <a:gd name="connsiteX15" fmla="*/ 29856 w 55833"/>
                <a:gd name="connsiteY15" fmla="*/ 2199 h 49659"/>
                <a:gd name="connsiteX16" fmla="*/ 22177 w 55833"/>
                <a:gd name="connsiteY16" fmla="*/ 4579 h 49659"/>
                <a:gd name="connsiteX17" fmla="*/ 22536 w 55833"/>
                <a:gd name="connsiteY17" fmla="*/ 3189 h 49659"/>
                <a:gd name="connsiteX18" fmla="*/ 14036 w 55833"/>
                <a:gd name="connsiteY18" fmla="*/ 5051 h 49659"/>
                <a:gd name="connsiteX19" fmla="*/ 15336 w 55833"/>
                <a:gd name="connsiteY19" fmla="*/ 6399 h 49659"/>
                <a:gd name="connsiteX20" fmla="*/ 4163 w 55833"/>
                <a:gd name="connsiteY20" fmla="*/ 15648 h 49659"/>
                <a:gd name="connsiteX21" fmla="*/ 3936 w 55833"/>
                <a:gd name="connsiteY21" fmla="*/ 14229 h 49659"/>
                <a:gd name="connsiteX0" fmla="*/ 3936 w 55831"/>
                <a:gd name="connsiteY0" fmla="*/ 14229 h 49659"/>
                <a:gd name="connsiteX1" fmla="*/ 5659 w 55831"/>
                <a:gd name="connsiteY1" fmla="*/ 6766 h 49659"/>
                <a:gd name="connsiteX2" fmla="*/ 14041 w 55831"/>
                <a:gd name="connsiteY2" fmla="*/ 5061 h 49659"/>
                <a:gd name="connsiteX3" fmla="*/ 22492 w 55831"/>
                <a:gd name="connsiteY3" fmla="*/ 3291 h 49659"/>
                <a:gd name="connsiteX4" fmla="*/ 25785 w 55831"/>
                <a:gd name="connsiteY4" fmla="*/ 59 h 49659"/>
                <a:gd name="connsiteX5" fmla="*/ 29869 w 55831"/>
                <a:gd name="connsiteY5" fmla="*/ 2340 h 49659"/>
                <a:gd name="connsiteX6" fmla="*/ 35499 w 55831"/>
                <a:gd name="connsiteY6" fmla="*/ 549 h 49659"/>
                <a:gd name="connsiteX7" fmla="*/ 38354 w 55831"/>
                <a:gd name="connsiteY7" fmla="*/ 5435 h 49659"/>
                <a:gd name="connsiteX8" fmla="*/ 42018 w 55831"/>
                <a:gd name="connsiteY8" fmla="*/ 10177 h 49659"/>
                <a:gd name="connsiteX9" fmla="*/ 41854 w 55831"/>
                <a:gd name="connsiteY9" fmla="*/ 15319 h 49659"/>
                <a:gd name="connsiteX10" fmla="*/ 43052 w 55831"/>
                <a:gd name="connsiteY10" fmla="*/ 23181 h 49659"/>
                <a:gd name="connsiteX11" fmla="*/ 37440 w 55831"/>
                <a:gd name="connsiteY11" fmla="*/ 30063 h 49659"/>
                <a:gd name="connsiteX12" fmla="*/ 35431 w 55831"/>
                <a:gd name="connsiteY12" fmla="*/ 35960 h 49659"/>
                <a:gd name="connsiteX13" fmla="*/ 28591 w 55831"/>
                <a:gd name="connsiteY13" fmla="*/ 36674 h 49659"/>
                <a:gd name="connsiteX14" fmla="*/ 23703 w 55831"/>
                <a:gd name="connsiteY14" fmla="*/ 42965 h 49659"/>
                <a:gd name="connsiteX15" fmla="*/ 16516 w 55831"/>
                <a:gd name="connsiteY15" fmla="*/ 39125 h 49659"/>
                <a:gd name="connsiteX16" fmla="*/ 5840 w 55831"/>
                <a:gd name="connsiteY16" fmla="*/ 35331 h 49659"/>
                <a:gd name="connsiteX17" fmla="*/ 1146 w 55831"/>
                <a:gd name="connsiteY17" fmla="*/ 31109 h 49659"/>
                <a:gd name="connsiteX18" fmla="*/ 2149 w 55831"/>
                <a:gd name="connsiteY18" fmla="*/ 25410 h 49659"/>
                <a:gd name="connsiteX19" fmla="*/ 31 w 55831"/>
                <a:gd name="connsiteY19" fmla="*/ 19563 h 49659"/>
                <a:gd name="connsiteX20" fmla="*/ 3899 w 55831"/>
                <a:gd name="connsiteY20" fmla="*/ 14366 h 49659"/>
                <a:gd name="connsiteX21" fmla="*/ 3936 w 55831"/>
                <a:gd name="connsiteY21" fmla="*/ 14229 h 49659"/>
                <a:gd name="connsiteX0" fmla="*/ 1449052 w 6032150"/>
                <a:gd name="connsiteY0" fmla="*/ 3383329 h 3467111"/>
                <a:gd name="connsiteX1" fmla="*/ 1365270 w 6032150"/>
                <a:gd name="connsiteY1" fmla="*/ 3467111 h 3467111"/>
                <a:gd name="connsiteX2" fmla="*/ 1281488 w 6032150"/>
                <a:gd name="connsiteY2" fmla="*/ 3383329 h 3467111"/>
                <a:gd name="connsiteX3" fmla="*/ 1365270 w 6032150"/>
                <a:gd name="connsiteY3" fmla="*/ 3299547 h 3467111"/>
                <a:gd name="connsiteX4" fmla="*/ 1449052 w 6032150"/>
                <a:gd name="connsiteY4" fmla="*/ 3383329 h 3467111"/>
                <a:gd name="connsiteX0" fmla="*/ 1585360 w 6032150"/>
                <a:gd name="connsiteY0" fmla="*/ 3281500 h 3467111"/>
                <a:gd name="connsiteX1" fmla="*/ 6030740 w 6032150"/>
                <a:gd name="connsiteY1" fmla="*/ 2712085 h 3467111"/>
                <a:gd name="connsiteX2" fmla="*/ 1250232 w 6032150"/>
                <a:gd name="connsiteY2" fmla="*/ 3281500 h 3467111"/>
                <a:gd name="connsiteX3" fmla="*/ 5757784 w 6032150"/>
                <a:gd name="connsiteY3" fmla="*/ 2540730 h 3467111"/>
                <a:gd name="connsiteX4" fmla="*/ 1585360 w 6032150"/>
                <a:gd name="connsiteY4" fmla="*/ 3281500 h 3467111"/>
                <a:gd name="connsiteX0" fmla="*/ 1593769 w 6032150"/>
                <a:gd name="connsiteY0" fmla="*/ 3139934 h 3467111"/>
                <a:gd name="connsiteX1" fmla="*/ 1547139 w 6032150"/>
                <a:gd name="connsiteY1" fmla="*/ 3282098 h 3467111"/>
                <a:gd name="connsiteX2" fmla="*/ 1295793 w 6032150"/>
                <a:gd name="connsiteY2" fmla="*/ 3030752 h 3467111"/>
                <a:gd name="connsiteX3" fmla="*/ 1547139 w 6032150"/>
                <a:gd name="connsiteY3" fmla="*/ 2779406 h 3467111"/>
                <a:gd name="connsiteX4" fmla="*/ 1593769 w 6032150"/>
                <a:gd name="connsiteY4" fmla="*/ 3139934 h 3467111"/>
                <a:gd name="connsiteX0" fmla="*/ 4729 w 55831"/>
                <a:gd name="connsiteY0" fmla="*/ 26036 h 49659"/>
                <a:gd name="connsiteX1" fmla="*/ 2196 w 55831"/>
                <a:gd name="connsiteY1" fmla="*/ 25239 h 49659"/>
                <a:gd name="connsiteX2" fmla="*/ 6964 w 55831"/>
                <a:gd name="connsiteY2" fmla="*/ 34758 h 49659"/>
                <a:gd name="connsiteX3" fmla="*/ 5856 w 55831"/>
                <a:gd name="connsiteY3" fmla="*/ 35139 h 49659"/>
                <a:gd name="connsiteX4" fmla="*/ 16514 w 55831"/>
                <a:gd name="connsiteY4" fmla="*/ 38949 h 49659"/>
                <a:gd name="connsiteX5" fmla="*/ 15846 w 55831"/>
                <a:gd name="connsiteY5" fmla="*/ 37209 h 49659"/>
                <a:gd name="connsiteX6" fmla="*/ 28863 w 55831"/>
                <a:gd name="connsiteY6" fmla="*/ 34610 h 49659"/>
                <a:gd name="connsiteX7" fmla="*/ 28596 w 55831"/>
                <a:gd name="connsiteY7" fmla="*/ 36519 h 49659"/>
                <a:gd name="connsiteX8" fmla="*/ 34165 w 55831"/>
                <a:gd name="connsiteY8" fmla="*/ 22813 h 49659"/>
                <a:gd name="connsiteX9" fmla="*/ 37416 w 55831"/>
                <a:gd name="connsiteY9" fmla="*/ 29949 h 49659"/>
                <a:gd name="connsiteX10" fmla="*/ 41834 w 55831"/>
                <a:gd name="connsiteY10" fmla="*/ 15213 h 49659"/>
                <a:gd name="connsiteX11" fmla="*/ 40386 w 55831"/>
                <a:gd name="connsiteY11" fmla="*/ 17889 h 49659"/>
                <a:gd name="connsiteX12" fmla="*/ 38360 w 55831"/>
                <a:gd name="connsiteY12" fmla="*/ 5285 h 49659"/>
                <a:gd name="connsiteX13" fmla="*/ 38436 w 55831"/>
                <a:gd name="connsiteY13" fmla="*/ 6549 h 49659"/>
                <a:gd name="connsiteX14" fmla="*/ 29114 w 55831"/>
                <a:gd name="connsiteY14" fmla="*/ 3811 h 49659"/>
                <a:gd name="connsiteX15" fmla="*/ 29856 w 55831"/>
                <a:gd name="connsiteY15" fmla="*/ 2199 h 49659"/>
                <a:gd name="connsiteX16" fmla="*/ 22177 w 55831"/>
                <a:gd name="connsiteY16" fmla="*/ 4579 h 49659"/>
                <a:gd name="connsiteX17" fmla="*/ 22536 w 55831"/>
                <a:gd name="connsiteY17" fmla="*/ 3189 h 49659"/>
                <a:gd name="connsiteX18" fmla="*/ 14036 w 55831"/>
                <a:gd name="connsiteY18" fmla="*/ 5051 h 49659"/>
                <a:gd name="connsiteX19" fmla="*/ 15336 w 55831"/>
                <a:gd name="connsiteY19" fmla="*/ 6399 h 49659"/>
                <a:gd name="connsiteX20" fmla="*/ 4163 w 55831"/>
                <a:gd name="connsiteY20" fmla="*/ 15648 h 49659"/>
                <a:gd name="connsiteX21" fmla="*/ 3936 w 55831"/>
                <a:gd name="connsiteY21" fmla="*/ 14229 h 49659"/>
                <a:gd name="connsiteX0" fmla="*/ 3936 w 55831"/>
                <a:gd name="connsiteY0" fmla="*/ 14229 h 49659"/>
                <a:gd name="connsiteX1" fmla="*/ 5659 w 55831"/>
                <a:gd name="connsiteY1" fmla="*/ 6766 h 49659"/>
                <a:gd name="connsiteX2" fmla="*/ 14041 w 55831"/>
                <a:gd name="connsiteY2" fmla="*/ 5061 h 49659"/>
                <a:gd name="connsiteX3" fmla="*/ 22492 w 55831"/>
                <a:gd name="connsiteY3" fmla="*/ 3291 h 49659"/>
                <a:gd name="connsiteX4" fmla="*/ 25785 w 55831"/>
                <a:gd name="connsiteY4" fmla="*/ 59 h 49659"/>
                <a:gd name="connsiteX5" fmla="*/ 29869 w 55831"/>
                <a:gd name="connsiteY5" fmla="*/ 2340 h 49659"/>
                <a:gd name="connsiteX6" fmla="*/ 35499 w 55831"/>
                <a:gd name="connsiteY6" fmla="*/ 549 h 49659"/>
                <a:gd name="connsiteX7" fmla="*/ 38354 w 55831"/>
                <a:gd name="connsiteY7" fmla="*/ 5435 h 49659"/>
                <a:gd name="connsiteX8" fmla="*/ 42018 w 55831"/>
                <a:gd name="connsiteY8" fmla="*/ 10177 h 49659"/>
                <a:gd name="connsiteX9" fmla="*/ 41854 w 55831"/>
                <a:gd name="connsiteY9" fmla="*/ 15319 h 49659"/>
                <a:gd name="connsiteX10" fmla="*/ 43052 w 55831"/>
                <a:gd name="connsiteY10" fmla="*/ 23181 h 49659"/>
                <a:gd name="connsiteX11" fmla="*/ 37440 w 55831"/>
                <a:gd name="connsiteY11" fmla="*/ 30063 h 49659"/>
                <a:gd name="connsiteX12" fmla="*/ 35431 w 55831"/>
                <a:gd name="connsiteY12" fmla="*/ 35960 h 49659"/>
                <a:gd name="connsiteX13" fmla="*/ 28591 w 55831"/>
                <a:gd name="connsiteY13" fmla="*/ 36674 h 49659"/>
                <a:gd name="connsiteX14" fmla="*/ 23703 w 55831"/>
                <a:gd name="connsiteY14" fmla="*/ 42965 h 49659"/>
                <a:gd name="connsiteX15" fmla="*/ 16516 w 55831"/>
                <a:gd name="connsiteY15" fmla="*/ 39125 h 49659"/>
                <a:gd name="connsiteX16" fmla="*/ 5840 w 55831"/>
                <a:gd name="connsiteY16" fmla="*/ 35331 h 49659"/>
                <a:gd name="connsiteX17" fmla="*/ 1146 w 55831"/>
                <a:gd name="connsiteY17" fmla="*/ 31109 h 49659"/>
                <a:gd name="connsiteX18" fmla="*/ 2149 w 55831"/>
                <a:gd name="connsiteY18" fmla="*/ 25410 h 49659"/>
                <a:gd name="connsiteX19" fmla="*/ 31 w 55831"/>
                <a:gd name="connsiteY19" fmla="*/ 19563 h 49659"/>
                <a:gd name="connsiteX20" fmla="*/ 3899 w 55831"/>
                <a:gd name="connsiteY20" fmla="*/ 14366 h 49659"/>
                <a:gd name="connsiteX21" fmla="*/ 3936 w 55831"/>
                <a:gd name="connsiteY21" fmla="*/ 14229 h 49659"/>
                <a:gd name="connsiteX0" fmla="*/ 1449052 w 6032150"/>
                <a:gd name="connsiteY0" fmla="*/ 3383329 h 3467111"/>
                <a:gd name="connsiteX1" fmla="*/ 1365270 w 6032150"/>
                <a:gd name="connsiteY1" fmla="*/ 3467111 h 3467111"/>
                <a:gd name="connsiteX2" fmla="*/ 1281488 w 6032150"/>
                <a:gd name="connsiteY2" fmla="*/ 3383329 h 3467111"/>
                <a:gd name="connsiteX3" fmla="*/ 1365270 w 6032150"/>
                <a:gd name="connsiteY3" fmla="*/ 3299547 h 3467111"/>
                <a:gd name="connsiteX4" fmla="*/ 1449052 w 6032150"/>
                <a:gd name="connsiteY4" fmla="*/ 3383329 h 3467111"/>
                <a:gd name="connsiteX0" fmla="*/ 1585360 w 6032150"/>
                <a:gd name="connsiteY0" fmla="*/ 3281500 h 3467111"/>
                <a:gd name="connsiteX1" fmla="*/ 6030740 w 6032150"/>
                <a:gd name="connsiteY1" fmla="*/ 2712085 h 3467111"/>
                <a:gd name="connsiteX2" fmla="*/ 1250232 w 6032150"/>
                <a:gd name="connsiteY2" fmla="*/ 3281500 h 3467111"/>
                <a:gd name="connsiteX3" fmla="*/ 5757784 w 6032150"/>
                <a:gd name="connsiteY3" fmla="*/ 2540730 h 3467111"/>
                <a:gd name="connsiteX4" fmla="*/ 1585360 w 6032150"/>
                <a:gd name="connsiteY4" fmla="*/ 3281500 h 3467111"/>
                <a:gd name="connsiteX0" fmla="*/ 5865518 w 6032150"/>
                <a:gd name="connsiteY0" fmla="*/ 2471194 h 3467111"/>
                <a:gd name="connsiteX1" fmla="*/ 1547139 w 6032150"/>
                <a:gd name="connsiteY1" fmla="*/ 3282098 h 3467111"/>
                <a:gd name="connsiteX2" fmla="*/ 1295793 w 6032150"/>
                <a:gd name="connsiteY2" fmla="*/ 3030752 h 3467111"/>
                <a:gd name="connsiteX3" fmla="*/ 1547139 w 6032150"/>
                <a:gd name="connsiteY3" fmla="*/ 2779406 h 3467111"/>
                <a:gd name="connsiteX4" fmla="*/ 5865518 w 6032150"/>
                <a:gd name="connsiteY4" fmla="*/ 2471194 h 3467111"/>
                <a:gd name="connsiteX0" fmla="*/ 4729 w 55831"/>
                <a:gd name="connsiteY0" fmla="*/ 26036 h 49659"/>
                <a:gd name="connsiteX1" fmla="*/ 2196 w 55831"/>
                <a:gd name="connsiteY1" fmla="*/ 25239 h 49659"/>
                <a:gd name="connsiteX2" fmla="*/ 6964 w 55831"/>
                <a:gd name="connsiteY2" fmla="*/ 34758 h 49659"/>
                <a:gd name="connsiteX3" fmla="*/ 5856 w 55831"/>
                <a:gd name="connsiteY3" fmla="*/ 35139 h 49659"/>
                <a:gd name="connsiteX4" fmla="*/ 16514 w 55831"/>
                <a:gd name="connsiteY4" fmla="*/ 38949 h 49659"/>
                <a:gd name="connsiteX5" fmla="*/ 15846 w 55831"/>
                <a:gd name="connsiteY5" fmla="*/ 37209 h 49659"/>
                <a:gd name="connsiteX6" fmla="*/ 28863 w 55831"/>
                <a:gd name="connsiteY6" fmla="*/ 34610 h 49659"/>
                <a:gd name="connsiteX7" fmla="*/ 28596 w 55831"/>
                <a:gd name="connsiteY7" fmla="*/ 36519 h 49659"/>
                <a:gd name="connsiteX8" fmla="*/ 34165 w 55831"/>
                <a:gd name="connsiteY8" fmla="*/ 22813 h 49659"/>
                <a:gd name="connsiteX9" fmla="*/ 37416 w 55831"/>
                <a:gd name="connsiteY9" fmla="*/ 29949 h 49659"/>
                <a:gd name="connsiteX10" fmla="*/ 41834 w 55831"/>
                <a:gd name="connsiteY10" fmla="*/ 15213 h 49659"/>
                <a:gd name="connsiteX11" fmla="*/ 40386 w 55831"/>
                <a:gd name="connsiteY11" fmla="*/ 17889 h 49659"/>
                <a:gd name="connsiteX12" fmla="*/ 38360 w 55831"/>
                <a:gd name="connsiteY12" fmla="*/ 5285 h 49659"/>
                <a:gd name="connsiteX13" fmla="*/ 38436 w 55831"/>
                <a:gd name="connsiteY13" fmla="*/ 6549 h 49659"/>
                <a:gd name="connsiteX14" fmla="*/ 29114 w 55831"/>
                <a:gd name="connsiteY14" fmla="*/ 3811 h 49659"/>
                <a:gd name="connsiteX15" fmla="*/ 29856 w 55831"/>
                <a:gd name="connsiteY15" fmla="*/ 2199 h 49659"/>
                <a:gd name="connsiteX16" fmla="*/ 22177 w 55831"/>
                <a:gd name="connsiteY16" fmla="*/ 4579 h 49659"/>
                <a:gd name="connsiteX17" fmla="*/ 22536 w 55831"/>
                <a:gd name="connsiteY17" fmla="*/ 3189 h 49659"/>
                <a:gd name="connsiteX18" fmla="*/ 14036 w 55831"/>
                <a:gd name="connsiteY18" fmla="*/ 5051 h 49659"/>
                <a:gd name="connsiteX19" fmla="*/ 15336 w 55831"/>
                <a:gd name="connsiteY19" fmla="*/ 6399 h 49659"/>
                <a:gd name="connsiteX20" fmla="*/ 4163 w 55831"/>
                <a:gd name="connsiteY20" fmla="*/ 15648 h 49659"/>
                <a:gd name="connsiteX21" fmla="*/ 3936 w 55831"/>
                <a:gd name="connsiteY21" fmla="*/ 14229 h 49659"/>
                <a:gd name="connsiteX0" fmla="*/ 3936 w 55831"/>
                <a:gd name="connsiteY0" fmla="*/ 14229 h 49659"/>
                <a:gd name="connsiteX1" fmla="*/ 5659 w 55831"/>
                <a:gd name="connsiteY1" fmla="*/ 6766 h 49659"/>
                <a:gd name="connsiteX2" fmla="*/ 14041 w 55831"/>
                <a:gd name="connsiteY2" fmla="*/ 5061 h 49659"/>
                <a:gd name="connsiteX3" fmla="*/ 22492 w 55831"/>
                <a:gd name="connsiteY3" fmla="*/ 3291 h 49659"/>
                <a:gd name="connsiteX4" fmla="*/ 25785 w 55831"/>
                <a:gd name="connsiteY4" fmla="*/ 59 h 49659"/>
                <a:gd name="connsiteX5" fmla="*/ 29869 w 55831"/>
                <a:gd name="connsiteY5" fmla="*/ 2340 h 49659"/>
                <a:gd name="connsiteX6" fmla="*/ 35499 w 55831"/>
                <a:gd name="connsiteY6" fmla="*/ 549 h 49659"/>
                <a:gd name="connsiteX7" fmla="*/ 38354 w 55831"/>
                <a:gd name="connsiteY7" fmla="*/ 5435 h 49659"/>
                <a:gd name="connsiteX8" fmla="*/ 42018 w 55831"/>
                <a:gd name="connsiteY8" fmla="*/ 10177 h 49659"/>
                <a:gd name="connsiteX9" fmla="*/ 41854 w 55831"/>
                <a:gd name="connsiteY9" fmla="*/ 15319 h 49659"/>
                <a:gd name="connsiteX10" fmla="*/ 43052 w 55831"/>
                <a:gd name="connsiteY10" fmla="*/ 23181 h 49659"/>
                <a:gd name="connsiteX11" fmla="*/ 37440 w 55831"/>
                <a:gd name="connsiteY11" fmla="*/ 30063 h 49659"/>
                <a:gd name="connsiteX12" fmla="*/ 35431 w 55831"/>
                <a:gd name="connsiteY12" fmla="*/ 35960 h 49659"/>
                <a:gd name="connsiteX13" fmla="*/ 28591 w 55831"/>
                <a:gd name="connsiteY13" fmla="*/ 36674 h 49659"/>
                <a:gd name="connsiteX14" fmla="*/ 23703 w 55831"/>
                <a:gd name="connsiteY14" fmla="*/ 42965 h 49659"/>
                <a:gd name="connsiteX15" fmla="*/ 16516 w 55831"/>
                <a:gd name="connsiteY15" fmla="*/ 39125 h 49659"/>
                <a:gd name="connsiteX16" fmla="*/ 5840 w 55831"/>
                <a:gd name="connsiteY16" fmla="*/ 35331 h 49659"/>
                <a:gd name="connsiteX17" fmla="*/ 1146 w 55831"/>
                <a:gd name="connsiteY17" fmla="*/ 31109 h 49659"/>
                <a:gd name="connsiteX18" fmla="*/ 2149 w 55831"/>
                <a:gd name="connsiteY18" fmla="*/ 25410 h 49659"/>
                <a:gd name="connsiteX19" fmla="*/ 31 w 55831"/>
                <a:gd name="connsiteY19" fmla="*/ 19563 h 49659"/>
                <a:gd name="connsiteX20" fmla="*/ 3899 w 55831"/>
                <a:gd name="connsiteY20" fmla="*/ 14366 h 49659"/>
                <a:gd name="connsiteX21" fmla="*/ 3936 w 55831"/>
                <a:gd name="connsiteY21" fmla="*/ 14229 h 49659"/>
                <a:gd name="connsiteX0" fmla="*/ 1449052 w 6032150"/>
                <a:gd name="connsiteY0" fmla="*/ 3383329 h 3467111"/>
                <a:gd name="connsiteX1" fmla="*/ 1365270 w 6032150"/>
                <a:gd name="connsiteY1" fmla="*/ 3467111 h 3467111"/>
                <a:gd name="connsiteX2" fmla="*/ 1281488 w 6032150"/>
                <a:gd name="connsiteY2" fmla="*/ 3383329 h 3467111"/>
                <a:gd name="connsiteX3" fmla="*/ 1365270 w 6032150"/>
                <a:gd name="connsiteY3" fmla="*/ 3299547 h 3467111"/>
                <a:gd name="connsiteX4" fmla="*/ 1449052 w 6032150"/>
                <a:gd name="connsiteY4" fmla="*/ 3383329 h 3467111"/>
                <a:gd name="connsiteX0" fmla="*/ 1585360 w 6032150"/>
                <a:gd name="connsiteY0" fmla="*/ 3281500 h 3467111"/>
                <a:gd name="connsiteX1" fmla="*/ 6030740 w 6032150"/>
                <a:gd name="connsiteY1" fmla="*/ 2712085 h 3467111"/>
                <a:gd name="connsiteX2" fmla="*/ 1250232 w 6032150"/>
                <a:gd name="connsiteY2" fmla="*/ 3281500 h 3467111"/>
                <a:gd name="connsiteX3" fmla="*/ 5757784 w 6032150"/>
                <a:gd name="connsiteY3" fmla="*/ 2540730 h 3467111"/>
                <a:gd name="connsiteX4" fmla="*/ 1585360 w 6032150"/>
                <a:gd name="connsiteY4" fmla="*/ 3281500 h 3467111"/>
                <a:gd name="connsiteX0" fmla="*/ 5865518 w 6032150"/>
                <a:gd name="connsiteY0" fmla="*/ 2471194 h 3467111"/>
                <a:gd name="connsiteX1" fmla="*/ 1547139 w 6032150"/>
                <a:gd name="connsiteY1" fmla="*/ 3282098 h 3467111"/>
                <a:gd name="connsiteX2" fmla="*/ 1295793 w 6032150"/>
                <a:gd name="connsiteY2" fmla="*/ 3030752 h 3467111"/>
                <a:gd name="connsiteX3" fmla="*/ 1547139 w 6032150"/>
                <a:gd name="connsiteY3" fmla="*/ 2779406 h 3467111"/>
                <a:gd name="connsiteX4" fmla="*/ 5865518 w 6032150"/>
                <a:gd name="connsiteY4" fmla="*/ 2471194 h 3467111"/>
                <a:gd name="connsiteX0" fmla="*/ 4729 w 55831"/>
                <a:gd name="connsiteY0" fmla="*/ 26036 h 49659"/>
                <a:gd name="connsiteX1" fmla="*/ 2196 w 55831"/>
                <a:gd name="connsiteY1" fmla="*/ 25239 h 49659"/>
                <a:gd name="connsiteX2" fmla="*/ 6964 w 55831"/>
                <a:gd name="connsiteY2" fmla="*/ 34758 h 49659"/>
                <a:gd name="connsiteX3" fmla="*/ 5856 w 55831"/>
                <a:gd name="connsiteY3" fmla="*/ 35139 h 49659"/>
                <a:gd name="connsiteX4" fmla="*/ 16514 w 55831"/>
                <a:gd name="connsiteY4" fmla="*/ 38949 h 49659"/>
                <a:gd name="connsiteX5" fmla="*/ 15846 w 55831"/>
                <a:gd name="connsiteY5" fmla="*/ 37209 h 49659"/>
                <a:gd name="connsiteX6" fmla="*/ 28863 w 55831"/>
                <a:gd name="connsiteY6" fmla="*/ 34610 h 49659"/>
                <a:gd name="connsiteX7" fmla="*/ 28596 w 55831"/>
                <a:gd name="connsiteY7" fmla="*/ 36519 h 49659"/>
                <a:gd name="connsiteX8" fmla="*/ 34165 w 55831"/>
                <a:gd name="connsiteY8" fmla="*/ 22813 h 49659"/>
                <a:gd name="connsiteX9" fmla="*/ 37416 w 55831"/>
                <a:gd name="connsiteY9" fmla="*/ 29949 h 49659"/>
                <a:gd name="connsiteX10" fmla="*/ 41834 w 55831"/>
                <a:gd name="connsiteY10" fmla="*/ 15213 h 49659"/>
                <a:gd name="connsiteX11" fmla="*/ 40386 w 55831"/>
                <a:gd name="connsiteY11" fmla="*/ 17889 h 49659"/>
                <a:gd name="connsiteX12" fmla="*/ 38360 w 55831"/>
                <a:gd name="connsiteY12" fmla="*/ 5285 h 49659"/>
                <a:gd name="connsiteX13" fmla="*/ 38436 w 55831"/>
                <a:gd name="connsiteY13" fmla="*/ 6549 h 49659"/>
                <a:gd name="connsiteX14" fmla="*/ 29114 w 55831"/>
                <a:gd name="connsiteY14" fmla="*/ 3811 h 49659"/>
                <a:gd name="connsiteX15" fmla="*/ 29856 w 55831"/>
                <a:gd name="connsiteY15" fmla="*/ 2199 h 49659"/>
                <a:gd name="connsiteX16" fmla="*/ 22177 w 55831"/>
                <a:gd name="connsiteY16" fmla="*/ 4579 h 49659"/>
                <a:gd name="connsiteX17" fmla="*/ 22536 w 55831"/>
                <a:gd name="connsiteY17" fmla="*/ 3189 h 49659"/>
                <a:gd name="connsiteX18" fmla="*/ 14036 w 55831"/>
                <a:gd name="connsiteY18" fmla="*/ 5051 h 49659"/>
                <a:gd name="connsiteX19" fmla="*/ 15336 w 55831"/>
                <a:gd name="connsiteY19" fmla="*/ 6399 h 49659"/>
                <a:gd name="connsiteX20" fmla="*/ 4163 w 55831"/>
                <a:gd name="connsiteY20" fmla="*/ 15648 h 49659"/>
                <a:gd name="connsiteX21" fmla="*/ 3936 w 55831"/>
                <a:gd name="connsiteY21" fmla="*/ 14229 h 49659"/>
                <a:gd name="connsiteX0" fmla="*/ 3936 w 58620"/>
                <a:gd name="connsiteY0" fmla="*/ 14229 h 49108"/>
                <a:gd name="connsiteX1" fmla="*/ 5659 w 58620"/>
                <a:gd name="connsiteY1" fmla="*/ 6766 h 49108"/>
                <a:gd name="connsiteX2" fmla="*/ 14041 w 58620"/>
                <a:gd name="connsiteY2" fmla="*/ 5061 h 49108"/>
                <a:gd name="connsiteX3" fmla="*/ 22492 w 58620"/>
                <a:gd name="connsiteY3" fmla="*/ 3291 h 49108"/>
                <a:gd name="connsiteX4" fmla="*/ 25785 w 58620"/>
                <a:gd name="connsiteY4" fmla="*/ 59 h 49108"/>
                <a:gd name="connsiteX5" fmla="*/ 29869 w 58620"/>
                <a:gd name="connsiteY5" fmla="*/ 2340 h 49108"/>
                <a:gd name="connsiteX6" fmla="*/ 35499 w 58620"/>
                <a:gd name="connsiteY6" fmla="*/ 549 h 49108"/>
                <a:gd name="connsiteX7" fmla="*/ 38354 w 58620"/>
                <a:gd name="connsiteY7" fmla="*/ 5435 h 49108"/>
                <a:gd name="connsiteX8" fmla="*/ 42018 w 58620"/>
                <a:gd name="connsiteY8" fmla="*/ 10177 h 49108"/>
                <a:gd name="connsiteX9" fmla="*/ 41854 w 58620"/>
                <a:gd name="connsiteY9" fmla="*/ 15319 h 49108"/>
                <a:gd name="connsiteX10" fmla="*/ 43052 w 58620"/>
                <a:gd name="connsiteY10" fmla="*/ 23181 h 49108"/>
                <a:gd name="connsiteX11" fmla="*/ 37440 w 58620"/>
                <a:gd name="connsiteY11" fmla="*/ 30063 h 49108"/>
                <a:gd name="connsiteX12" fmla="*/ 35431 w 58620"/>
                <a:gd name="connsiteY12" fmla="*/ 35960 h 49108"/>
                <a:gd name="connsiteX13" fmla="*/ 28591 w 58620"/>
                <a:gd name="connsiteY13" fmla="*/ 36674 h 49108"/>
                <a:gd name="connsiteX14" fmla="*/ 23703 w 58620"/>
                <a:gd name="connsiteY14" fmla="*/ 42965 h 49108"/>
                <a:gd name="connsiteX15" fmla="*/ 16516 w 58620"/>
                <a:gd name="connsiteY15" fmla="*/ 39125 h 49108"/>
                <a:gd name="connsiteX16" fmla="*/ 5840 w 58620"/>
                <a:gd name="connsiteY16" fmla="*/ 35331 h 49108"/>
                <a:gd name="connsiteX17" fmla="*/ 1146 w 58620"/>
                <a:gd name="connsiteY17" fmla="*/ 31109 h 49108"/>
                <a:gd name="connsiteX18" fmla="*/ 2149 w 58620"/>
                <a:gd name="connsiteY18" fmla="*/ 25410 h 49108"/>
                <a:gd name="connsiteX19" fmla="*/ 31 w 58620"/>
                <a:gd name="connsiteY19" fmla="*/ 19563 h 49108"/>
                <a:gd name="connsiteX20" fmla="*/ 3899 w 58620"/>
                <a:gd name="connsiteY20" fmla="*/ 14366 h 49108"/>
                <a:gd name="connsiteX21" fmla="*/ 3936 w 58620"/>
                <a:gd name="connsiteY21" fmla="*/ 14229 h 49108"/>
                <a:gd name="connsiteX0" fmla="*/ 1449052 w 6333443"/>
                <a:gd name="connsiteY0" fmla="*/ 3383329 h 3428613"/>
                <a:gd name="connsiteX1" fmla="*/ 6333055 w 6333443"/>
                <a:gd name="connsiteY1" fmla="*/ 2470824 h 3428613"/>
                <a:gd name="connsiteX2" fmla="*/ 1281488 w 6333443"/>
                <a:gd name="connsiteY2" fmla="*/ 3383329 h 3428613"/>
                <a:gd name="connsiteX3" fmla="*/ 1365270 w 6333443"/>
                <a:gd name="connsiteY3" fmla="*/ 3299547 h 3428613"/>
                <a:gd name="connsiteX4" fmla="*/ 1449052 w 6333443"/>
                <a:gd name="connsiteY4" fmla="*/ 3383329 h 3428613"/>
                <a:gd name="connsiteX0" fmla="*/ 1585360 w 6333443"/>
                <a:gd name="connsiteY0" fmla="*/ 3281500 h 3428613"/>
                <a:gd name="connsiteX1" fmla="*/ 6030740 w 6333443"/>
                <a:gd name="connsiteY1" fmla="*/ 2712085 h 3428613"/>
                <a:gd name="connsiteX2" fmla="*/ 1250232 w 6333443"/>
                <a:gd name="connsiteY2" fmla="*/ 3281500 h 3428613"/>
                <a:gd name="connsiteX3" fmla="*/ 5757784 w 6333443"/>
                <a:gd name="connsiteY3" fmla="*/ 2540730 h 3428613"/>
                <a:gd name="connsiteX4" fmla="*/ 1585360 w 6333443"/>
                <a:gd name="connsiteY4" fmla="*/ 3281500 h 3428613"/>
                <a:gd name="connsiteX0" fmla="*/ 5865518 w 6333443"/>
                <a:gd name="connsiteY0" fmla="*/ 2471194 h 3428613"/>
                <a:gd name="connsiteX1" fmla="*/ 1547139 w 6333443"/>
                <a:gd name="connsiteY1" fmla="*/ 3282098 h 3428613"/>
                <a:gd name="connsiteX2" fmla="*/ 1295793 w 6333443"/>
                <a:gd name="connsiteY2" fmla="*/ 3030752 h 3428613"/>
                <a:gd name="connsiteX3" fmla="*/ 1547139 w 6333443"/>
                <a:gd name="connsiteY3" fmla="*/ 2779406 h 3428613"/>
                <a:gd name="connsiteX4" fmla="*/ 5865518 w 6333443"/>
                <a:gd name="connsiteY4" fmla="*/ 2471194 h 3428613"/>
                <a:gd name="connsiteX0" fmla="*/ 4729 w 58620"/>
                <a:gd name="connsiteY0" fmla="*/ 26036 h 49108"/>
                <a:gd name="connsiteX1" fmla="*/ 2196 w 58620"/>
                <a:gd name="connsiteY1" fmla="*/ 25239 h 49108"/>
                <a:gd name="connsiteX2" fmla="*/ 6964 w 58620"/>
                <a:gd name="connsiteY2" fmla="*/ 34758 h 49108"/>
                <a:gd name="connsiteX3" fmla="*/ 5856 w 58620"/>
                <a:gd name="connsiteY3" fmla="*/ 35139 h 49108"/>
                <a:gd name="connsiteX4" fmla="*/ 16514 w 58620"/>
                <a:gd name="connsiteY4" fmla="*/ 38949 h 49108"/>
                <a:gd name="connsiteX5" fmla="*/ 15846 w 58620"/>
                <a:gd name="connsiteY5" fmla="*/ 37209 h 49108"/>
                <a:gd name="connsiteX6" fmla="*/ 28863 w 58620"/>
                <a:gd name="connsiteY6" fmla="*/ 34610 h 49108"/>
                <a:gd name="connsiteX7" fmla="*/ 28596 w 58620"/>
                <a:gd name="connsiteY7" fmla="*/ 36519 h 49108"/>
                <a:gd name="connsiteX8" fmla="*/ 34165 w 58620"/>
                <a:gd name="connsiteY8" fmla="*/ 22813 h 49108"/>
                <a:gd name="connsiteX9" fmla="*/ 37416 w 58620"/>
                <a:gd name="connsiteY9" fmla="*/ 29949 h 49108"/>
                <a:gd name="connsiteX10" fmla="*/ 41834 w 58620"/>
                <a:gd name="connsiteY10" fmla="*/ 15213 h 49108"/>
                <a:gd name="connsiteX11" fmla="*/ 40386 w 58620"/>
                <a:gd name="connsiteY11" fmla="*/ 17889 h 49108"/>
                <a:gd name="connsiteX12" fmla="*/ 38360 w 58620"/>
                <a:gd name="connsiteY12" fmla="*/ 5285 h 49108"/>
                <a:gd name="connsiteX13" fmla="*/ 38436 w 58620"/>
                <a:gd name="connsiteY13" fmla="*/ 6549 h 49108"/>
                <a:gd name="connsiteX14" fmla="*/ 29114 w 58620"/>
                <a:gd name="connsiteY14" fmla="*/ 3811 h 49108"/>
                <a:gd name="connsiteX15" fmla="*/ 29856 w 58620"/>
                <a:gd name="connsiteY15" fmla="*/ 2199 h 49108"/>
                <a:gd name="connsiteX16" fmla="*/ 22177 w 58620"/>
                <a:gd name="connsiteY16" fmla="*/ 4579 h 49108"/>
                <a:gd name="connsiteX17" fmla="*/ 22536 w 58620"/>
                <a:gd name="connsiteY17" fmla="*/ 3189 h 49108"/>
                <a:gd name="connsiteX18" fmla="*/ 14036 w 58620"/>
                <a:gd name="connsiteY18" fmla="*/ 5051 h 49108"/>
                <a:gd name="connsiteX19" fmla="*/ 15336 w 58620"/>
                <a:gd name="connsiteY19" fmla="*/ 6399 h 49108"/>
                <a:gd name="connsiteX20" fmla="*/ 4163 w 58620"/>
                <a:gd name="connsiteY20" fmla="*/ 15648 h 49108"/>
                <a:gd name="connsiteX21" fmla="*/ 3936 w 58620"/>
                <a:gd name="connsiteY21" fmla="*/ 14229 h 49108"/>
                <a:gd name="connsiteX0" fmla="*/ 3936 w 58620"/>
                <a:gd name="connsiteY0" fmla="*/ 14229 h 49108"/>
                <a:gd name="connsiteX1" fmla="*/ 5659 w 58620"/>
                <a:gd name="connsiteY1" fmla="*/ 6766 h 49108"/>
                <a:gd name="connsiteX2" fmla="*/ 14041 w 58620"/>
                <a:gd name="connsiteY2" fmla="*/ 5061 h 49108"/>
                <a:gd name="connsiteX3" fmla="*/ 22492 w 58620"/>
                <a:gd name="connsiteY3" fmla="*/ 3291 h 49108"/>
                <a:gd name="connsiteX4" fmla="*/ 25785 w 58620"/>
                <a:gd name="connsiteY4" fmla="*/ 59 h 49108"/>
                <a:gd name="connsiteX5" fmla="*/ 29869 w 58620"/>
                <a:gd name="connsiteY5" fmla="*/ 2340 h 49108"/>
                <a:gd name="connsiteX6" fmla="*/ 35499 w 58620"/>
                <a:gd name="connsiteY6" fmla="*/ 549 h 49108"/>
                <a:gd name="connsiteX7" fmla="*/ 38354 w 58620"/>
                <a:gd name="connsiteY7" fmla="*/ 5435 h 49108"/>
                <a:gd name="connsiteX8" fmla="*/ 42018 w 58620"/>
                <a:gd name="connsiteY8" fmla="*/ 10177 h 49108"/>
                <a:gd name="connsiteX9" fmla="*/ 41854 w 58620"/>
                <a:gd name="connsiteY9" fmla="*/ 15319 h 49108"/>
                <a:gd name="connsiteX10" fmla="*/ 43052 w 58620"/>
                <a:gd name="connsiteY10" fmla="*/ 23181 h 49108"/>
                <a:gd name="connsiteX11" fmla="*/ 37440 w 58620"/>
                <a:gd name="connsiteY11" fmla="*/ 30063 h 49108"/>
                <a:gd name="connsiteX12" fmla="*/ 35431 w 58620"/>
                <a:gd name="connsiteY12" fmla="*/ 35960 h 49108"/>
                <a:gd name="connsiteX13" fmla="*/ 28591 w 58620"/>
                <a:gd name="connsiteY13" fmla="*/ 36674 h 49108"/>
                <a:gd name="connsiteX14" fmla="*/ 23703 w 58620"/>
                <a:gd name="connsiteY14" fmla="*/ 42965 h 49108"/>
                <a:gd name="connsiteX15" fmla="*/ 16516 w 58620"/>
                <a:gd name="connsiteY15" fmla="*/ 39125 h 49108"/>
                <a:gd name="connsiteX16" fmla="*/ 5840 w 58620"/>
                <a:gd name="connsiteY16" fmla="*/ 35331 h 49108"/>
                <a:gd name="connsiteX17" fmla="*/ 1146 w 58620"/>
                <a:gd name="connsiteY17" fmla="*/ 31109 h 49108"/>
                <a:gd name="connsiteX18" fmla="*/ 2149 w 58620"/>
                <a:gd name="connsiteY18" fmla="*/ 25410 h 49108"/>
                <a:gd name="connsiteX19" fmla="*/ 31 w 58620"/>
                <a:gd name="connsiteY19" fmla="*/ 19563 h 49108"/>
                <a:gd name="connsiteX20" fmla="*/ 3899 w 58620"/>
                <a:gd name="connsiteY20" fmla="*/ 14366 h 49108"/>
                <a:gd name="connsiteX21" fmla="*/ 3936 w 58620"/>
                <a:gd name="connsiteY21" fmla="*/ 14229 h 49108"/>
                <a:gd name="connsiteX0" fmla="*/ 1449052 w 6333443"/>
                <a:gd name="connsiteY0" fmla="*/ 3383329 h 3428613"/>
                <a:gd name="connsiteX1" fmla="*/ 6333055 w 6333443"/>
                <a:gd name="connsiteY1" fmla="*/ 2470824 h 3428613"/>
                <a:gd name="connsiteX2" fmla="*/ 1281488 w 6333443"/>
                <a:gd name="connsiteY2" fmla="*/ 3383329 h 3428613"/>
                <a:gd name="connsiteX3" fmla="*/ 1365270 w 6333443"/>
                <a:gd name="connsiteY3" fmla="*/ 3299547 h 3428613"/>
                <a:gd name="connsiteX4" fmla="*/ 1449052 w 6333443"/>
                <a:gd name="connsiteY4" fmla="*/ 3383329 h 3428613"/>
                <a:gd name="connsiteX0" fmla="*/ 1585360 w 6333443"/>
                <a:gd name="connsiteY0" fmla="*/ 3281500 h 3428613"/>
                <a:gd name="connsiteX1" fmla="*/ 5662251 w 6333443"/>
                <a:gd name="connsiteY1" fmla="*/ 2616551 h 3428613"/>
                <a:gd name="connsiteX2" fmla="*/ 1250232 w 6333443"/>
                <a:gd name="connsiteY2" fmla="*/ 3281500 h 3428613"/>
                <a:gd name="connsiteX3" fmla="*/ 5757784 w 6333443"/>
                <a:gd name="connsiteY3" fmla="*/ 2540730 h 3428613"/>
                <a:gd name="connsiteX4" fmla="*/ 1585360 w 6333443"/>
                <a:gd name="connsiteY4" fmla="*/ 3281500 h 3428613"/>
                <a:gd name="connsiteX0" fmla="*/ 5865518 w 6333443"/>
                <a:gd name="connsiteY0" fmla="*/ 2471194 h 3428613"/>
                <a:gd name="connsiteX1" fmla="*/ 1547139 w 6333443"/>
                <a:gd name="connsiteY1" fmla="*/ 3282098 h 3428613"/>
                <a:gd name="connsiteX2" fmla="*/ 1295793 w 6333443"/>
                <a:gd name="connsiteY2" fmla="*/ 3030752 h 3428613"/>
                <a:gd name="connsiteX3" fmla="*/ 1547139 w 6333443"/>
                <a:gd name="connsiteY3" fmla="*/ 2779406 h 3428613"/>
                <a:gd name="connsiteX4" fmla="*/ 5865518 w 6333443"/>
                <a:gd name="connsiteY4" fmla="*/ 2471194 h 3428613"/>
                <a:gd name="connsiteX0" fmla="*/ 4729 w 58620"/>
                <a:gd name="connsiteY0" fmla="*/ 26036 h 49108"/>
                <a:gd name="connsiteX1" fmla="*/ 2196 w 58620"/>
                <a:gd name="connsiteY1" fmla="*/ 25239 h 49108"/>
                <a:gd name="connsiteX2" fmla="*/ 6964 w 58620"/>
                <a:gd name="connsiteY2" fmla="*/ 34758 h 49108"/>
                <a:gd name="connsiteX3" fmla="*/ 5856 w 58620"/>
                <a:gd name="connsiteY3" fmla="*/ 35139 h 49108"/>
                <a:gd name="connsiteX4" fmla="*/ 16514 w 58620"/>
                <a:gd name="connsiteY4" fmla="*/ 38949 h 49108"/>
                <a:gd name="connsiteX5" fmla="*/ 15846 w 58620"/>
                <a:gd name="connsiteY5" fmla="*/ 37209 h 49108"/>
                <a:gd name="connsiteX6" fmla="*/ 28863 w 58620"/>
                <a:gd name="connsiteY6" fmla="*/ 34610 h 49108"/>
                <a:gd name="connsiteX7" fmla="*/ 28596 w 58620"/>
                <a:gd name="connsiteY7" fmla="*/ 36519 h 49108"/>
                <a:gd name="connsiteX8" fmla="*/ 34165 w 58620"/>
                <a:gd name="connsiteY8" fmla="*/ 22813 h 49108"/>
                <a:gd name="connsiteX9" fmla="*/ 37416 w 58620"/>
                <a:gd name="connsiteY9" fmla="*/ 29949 h 49108"/>
                <a:gd name="connsiteX10" fmla="*/ 41834 w 58620"/>
                <a:gd name="connsiteY10" fmla="*/ 15213 h 49108"/>
                <a:gd name="connsiteX11" fmla="*/ 40386 w 58620"/>
                <a:gd name="connsiteY11" fmla="*/ 17889 h 49108"/>
                <a:gd name="connsiteX12" fmla="*/ 38360 w 58620"/>
                <a:gd name="connsiteY12" fmla="*/ 5285 h 49108"/>
                <a:gd name="connsiteX13" fmla="*/ 38436 w 58620"/>
                <a:gd name="connsiteY13" fmla="*/ 6549 h 49108"/>
                <a:gd name="connsiteX14" fmla="*/ 29114 w 58620"/>
                <a:gd name="connsiteY14" fmla="*/ 3811 h 49108"/>
                <a:gd name="connsiteX15" fmla="*/ 29856 w 58620"/>
                <a:gd name="connsiteY15" fmla="*/ 2199 h 49108"/>
                <a:gd name="connsiteX16" fmla="*/ 22177 w 58620"/>
                <a:gd name="connsiteY16" fmla="*/ 4579 h 49108"/>
                <a:gd name="connsiteX17" fmla="*/ 22536 w 58620"/>
                <a:gd name="connsiteY17" fmla="*/ 3189 h 49108"/>
                <a:gd name="connsiteX18" fmla="*/ 14036 w 58620"/>
                <a:gd name="connsiteY18" fmla="*/ 5051 h 49108"/>
                <a:gd name="connsiteX19" fmla="*/ 15336 w 58620"/>
                <a:gd name="connsiteY19" fmla="*/ 6399 h 49108"/>
                <a:gd name="connsiteX20" fmla="*/ 4163 w 58620"/>
                <a:gd name="connsiteY20" fmla="*/ 15648 h 49108"/>
                <a:gd name="connsiteX21" fmla="*/ 3936 w 58620"/>
                <a:gd name="connsiteY21" fmla="*/ 14229 h 49108"/>
                <a:gd name="connsiteX0" fmla="*/ 3936 w 54289"/>
                <a:gd name="connsiteY0" fmla="*/ 14229 h 49054"/>
                <a:gd name="connsiteX1" fmla="*/ 5659 w 54289"/>
                <a:gd name="connsiteY1" fmla="*/ 6766 h 49054"/>
                <a:gd name="connsiteX2" fmla="*/ 14041 w 54289"/>
                <a:gd name="connsiteY2" fmla="*/ 5061 h 49054"/>
                <a:gd name="connsiteX3" fmla="*/ 22492 w 54289"/>
                <a:gd name="connsiteY3" fmla="*/ 3291 h 49054"/>
                <a:gd name="connsiteX4" fmla="*/ 25785 w 54289"/>
                <a:gd name="connsiteY4" fmla="*/ 59 h 49054"/>
                <a:gd name="connsiteX5" fmla="*/ 29869 w 54289"/>
                <a:gd name="connsiteY5" fmla="*/ 2340 h 49054"/>
                <a:gd name="connsiteX6" fmla="*/ 35499 w 54289"/>
                <a:gd name="connsiteY6" fmla="*/ 549 h 49054"/>
                <a:gd name="connsiteX7" fmla="*/ 38354 w 54289"/>
                <a:gd name="connsiteY7" fmla="*/ 5435 h 49054"/>
                <a:gd name="connsiteX8" fmla="*/ 42018 w 54289"/>
                <a:gd name="connsiteY8" fmla="*/ 10177 h 49054"/>
                <a:gd name="connsiteX9" fmla="*/ 41854 w 54289"/>
                <a:gd name="connsiteY9" fmla="*/ 15319 h 49054"/>
                <a:gd name="connsiteX10" fmla="*/ 43052 w 54289"/>
                <a:gd name="connsiteY10" fmla="*/ 23181 h 49054"/>
                <a:gd name="connsiteX11" fmla="*/ 37440 w 54289"/>
                <a:gd name="connsiteY11" fmla="*/ 30063 h 49054"/>
                <a:gd name="connsiteX12" fmla="*/ 35431 w 54289"/>
                <a:gd name="connsiteY12" fmla="*/ 35960 h 49054"/>
                <a:gd name="connsiteX13" fmla="*/ 28591 w 54289"/>
                <a:gd name="connsiteY13" fmla="*/ 36674 h 49054"/>
                <a:gd name="connsiteX14" fmla="*/ 23703 w 54289"/>
                <a:gd name="connsiteY14" fmla="*/ 42965 h 49054"/>
                <a:gd name="connsiteX15" fmla="*/ 16516 w 54289"/>
                <a:gd name="connsiteY15" fmla="*/ 39125 h 49054"/>
                <a:gd name="connsiteX16" fmla="*/ 5840 w 54289"/>
                <a:gd name="connsiteY16" fmla="*/ 35331 h 49054"/>
                <a:gd name="connsiteX17" fmla="*/ 1146 w 54289"/>
                <a:gd name="connsiteY17" fmla="*/ 31109 h 49054"/>
                <a:gd name="connsiteX18" fmla="*/ 2149 w 54289"/>
                <a:gd name="connsiteY18" fmla="*/ 25410 h 49054"/>
                <a:gd name="connsiteX19" fmla="*/ 31 w 54289"/>
                <a:gd name="connsiteY19" fmla="*/ 19563 h 49054"/>
                <a:gd name="connsiteX20" fmla="*/ 3899 w 54289"/>
                <a:gd name="connsiteY20" fmla="*/ 14366 h 49054"/>
                <a:gd name="connsiteX21" fmla="*/ 3936 w 54289"/>
                <a:gd name="connsiteY21" fmla="*/ 14229 h 49054"/>
                <a:gd name="connsiteX0" fmla="*/ 1449052 w 5865518"/>
                <a:gd name="connsiteY0" fmla="*/ 3383329 h 3424858"/>
                <a:gd name="connsiteX1" fmla="*/ 5746201 w 5865518"/>
                <a:gd name="connsiteY1" fmla="*/ 2525415 h 3424858"/>
                <a:gd name="connsiteX2" fmla="*/ 1281488 w 5865518"/>
                <a:gd name="connsiteY2" fmla="*/ 3383329 h 3424858"/>
                <a:gd name="connsiteX3" fmla="*/ 1365270 w 5865518"/>
                <a:gd name="connsiteY3" fmla="*/ 3299547 h 3424858"/>
                <a:gd name="connsiteX4" fmla="*/ 1449052 w 5865518"/>
                <a:gd name="connsiteY4" fmla="*/ 3383329 h 3424858"/>
                <a:gd name="connsiteX0" fmla="*/ 1585360 w 5865518"/>
                <a:gd name="connsiteY0" fmla="*/ 3281500 h 3424858"/>
                <a:gd name="connsiteX1" fmla="*/ 5662251 w 5865518"/>
                <a:gd name="connsiteY1" fmla="*/ 2616551 h 3424858"/>
                <a:gd name="connsiteX2" fmla="*/ 1250232 w 5865518"/>
                <a:gd name="connsiteY2" fmla="*/ 3281500 h 3424858"/>
                <a:gd name="connsiteX3" fmla="*/ 5757784 w 5865518"/>
                <a:gd name="connsiteY3" fmla="*/ 2540730 h 3424858"/>
                <a:gd name="connsiteX4" fmla="*/ 1585360 w 5865518"/>
                <a:gd name="connsiteY4" fmla="*/ 3281500 h 3424858"/>
                <a:gd name="connsiteX0" fmla="*/ 5865518 w 5865518"/>
                <a:gd name="connsiteY0" fmla="*/ 2471194 h 3424858"/>
                <a:gd name="connsiteX1" fmla="*/ 1547139 w 5865518"/>
                <a:gd name="connsiteY1" fmla="*/ 3282098 h 3424858"/>
                <a:gd name="connsiteX2" fmla="*/ 1295793 w 5865518"/>
                <a:gd name="connsiteY2" fmla="*/ 3030752 h 3424858"/>
                <a:gd name="connsiteX3" fmla="*/ 1547139 w 5865518"/>
                <a:gd name="connsiteY3" fmla="*/ 2779406 h 3424858"/>
                <a:gd name="connsiteX4" fmla="*/ 5865518 w 5865518"/>
                <a:gd name="connsiteY4" fmla="*/ 2471194 h 3424858"/>
                <a:gd name="connsiteX0" fmla="*/ 4729 w 54289"/>
                <a:gd name="connsiteY0" fmla="*/ 26036 h 49054"/>
                <a:gd name="connsiteX1" fmla="*/ 2196 w 54289"/>
                <a:gd name="connsiteY1" fmla="*/ 25239 h 49054"/>
                <a:gd name="connsiteX2" fmla="*/ 6964 w 54289"/>
                <a:gd name="connsiteY2" fmla="*/ 34758 h 49054"/>
                <a:gd name="connsiteX3" fmla="*/ 5856 w 54289"/>
                <a:gd name="connsiteY3" fmla="*/ 35139 h 49054"/>
                <a:gd name="connsiteX4" fmla="*/ 16514 w 54289"/>
                <a:gd name="connsiteY4" fmla="*/ 38949 h 49054"/>
                <a:gd name="connsiteX5" fmla="*/ 15846 w 54289"/>
                <a:gd name="connsiteY5" fmla="*/ 37209 h 49054"/>
                <a:gd name="connsiteX6" fmla="*/ 28863 w 54289"/>
                <a:gd name="connsiteY6" fmla="*/ 34610 h 49054"/>
                <a:gd name="connsiteX7" fmla="*/ 28596 w 54289"/>
                <a:gd name="connsiteY7" fmla="*/ 36519 h 49054"/>
                <a:gd name="connsiteX8" fmla="*/ 34165 w 54289"/>
                <a:gd name="connsiteY8" fmla="*/ 22813 h 49054"/>
                <a:gd name="connsiteX9" fmla="*/ 37416 w 54289"/>
                <a:gd name="connsiteY9" fmla="*/ 29949 h 49054"/>
                <a:gd name="connsiteX10" fmla="*/ 41834 w 54289"/>
                <a:gd name="connsiteY10" fmla="*/ 15213 h 49054"/>
                <a:gd name="connsiteX11" fmla="*/ 40386 w 54289"/>
                <a:gd name="connsiteY11" fmla="*/ 17889 h 49054"/>
                <a:gd name="connsiteX12" fmla="*/ 38360 w 54289"/>
                <a:gd name="connsiteY12" fmla="*/ 5285 h 49054"/>
                <a:gd name="connsiteX13" fmla="*/ 38436 w 54289"/>
                <a:gd name="connsiteY13" fmla="*/ 6549 h 49054"/>
                <a:gd name="connsiteX14" fmla="*/ 29114 w 54289"/>
                <a:gd name="connsiteY14" fmla="*/ 3811 h 49054"/>
                <a:gd name="connsiteX15" fmla="*/ 29856 w 54289"/>
                <a:gd name="connsiteY15" fmla="*/ 2199 h 49054"/>
                <a:gd name="connsiteX16" fmla="*/ 22177 w 54289"/>
                <a:gd name="connsiteY16" fmla="*/ 4579 h 49054"/>
                <a:gd name="connsiteX17" fmla="*/ 22536 w 54289"/>
                <a:gd name="connsiteY17" fmla="*/ 3189 h 49054"/>
                <a:gd name="connsiteX18" fmla="*/ 14036 w 54289"/>
                <a:gd name="connsiteY18" fmla="*/ 5051 h 49054"/>
                <a:gd name="connsiteX19" fmla="*/ 15336 w 54289"/>
                <a:gd name="connsiteY19" fmla="*/ 6399 h 49054"/>
                <a:gd name="connsiteX20" fmla="*/ 4163 w 54289"/>
                <a:gd name="connsiteY20" fmla="*/ 15648 h 49054"/>
                <a:gd name="connsiteX21" fmla="*/ 3936 w 54289"/>
                <a:gd name="connsiteY21" fmla="*/ 14229 h 49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289" h="49054">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5865518" h="3424858">
                  <a:moveTo>
                    <a:pt x="1449052" y="3383329"/>
                  </a:moveTo>
                  <a:cubicBezTo>
                    <a:pt x="2179207" y="3254307"/>
                    <a:pt x="5792473" y="2525415"/>
                    <a:pt x="5746201" y="2525415"/>
                  </a:cubicBezTo>
                  <a:cubicBezTo>
                    <a:pt x="5699929" y="2525415"/>
                    <a:pt x="1281488" y="3429601"/>
                    <a:pt x="1281488" y="3383329"/>
                  </a:cubicBezTo>
                  <a:cubicBezTo>
                    <a:pt x="1281488" y="3337057"/>
                    <a:pt x="1318998" y="3299547"/>
                    <a:pt x="1365270" y="3299547"/>
                  </a:cubicBezTo>
                  <a:cubicBezTo>
                    <a:pt x="1411542" y="3299547"/>
                    <a:pt x="718897" y="3512351"/>
                    <a:pt x="1449052" y="3383329"/>
                  </a:cubicBezTo>
                  <a:close/>
                </a:path>
                <a:path w="5865518" h="3424858">
                  <a:moveTo>
                    <a:pt x="1585360" y="3281500"/>
                  </a:moveTo>
                  <a:cubicBezTo>
                    <a:pt x="1569438" y="3294137"/>
                    <a:pt x="5754794" y="2616551"/>
                    <a:pt x="5662251" y="2616551"/>
                  </a:cubicBezTo>
                  <a:cubicBezTo>
                    <a:pt x="5569708" y="2616551"/>
                    <a:pt x="1250232" y="3374043"/>
                    <a:pt x="1250232" y="3281500"/>
                  </a:cubicBezTo>
                  <a:cubicBezTo>
                    <a:pt x="1250232" y="3188957"/>
                    <a:pt x="5665241" y="2540730"/>
                    <a:pt x="5757784" y="2540730"/>
                  </a:cubicBezTo>
                  <a:cubicBezTo>
                    <a:pt x="5850327" y="2540730"/>
                    <a:pt x="1601282" y="3268863"/>
                    <a:pt x="1585360" y="3281500"/>
                  </a:cubicBezTo>
                  <a:close/>
                </a:path>
                <a:path w="5865518" h="3424858">
                  <a:moveTo>
                    <a:pt x="5865518" y="2471194"/>
                  </a:moveTo>
                  <a:cubicBezTo>
                    <a:pt x="5865518" y="2610009"/>
                    <a:pt x="2308760" y="3188838"/>
                    <a:pt x="1547139" y="3282098"/>
                  </a:cubicBezTo>
                  <a:cubicBezTo>
                    <a:pt x="785518" y="3375358"/>
                    <a:pt x="1295793" y="3169567"/>
                    <a:pt x="1295793" y="3030752"/>
                  </a:cubicBezTo>
                  <a:cubicBezTo>
                    <a:pt x="1295793" y="2891937"/>
                    <a:pt x="785518" y="2872666"/>
                    <a:pt x="1547139" y="2779406"/>
                  </a:cubicBezTo>
                  <a:cubicBezTo>
                    <a:pt x="2308760" y="2686146"/>
                    <a:pt x="5865518" y="2332379"/>
                    <a:pt x="5865518" y="2471194"/>
                  </a:cubicBezTo>
                  <a:close/>
                </a:path>
                <a:path w="54289" h="49054"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34165" y="22813"/>
                  </a:moveTo>
                  <a:cubicBezTo>
                    <a:pt x="36169" y="24141"/>
                    <a:pt x="37434" y="26917"/>
                    <a:pt x="37416" y="2994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00752" y="430298"/>
              <a:ext cx="2770494" cy="1938992"/>
            </a:xfrm>
            <a:prstGeom prst="rect">
              <a:avLst/>
            </a:prstGeom>
            <a:noFill/>
          </p:spPr>
          <p:txBody>
            <a:bodyPr wrap="square" rtlCol="0">
              <a:spAutoFit/>
            </a:bodyPr>
            <a:lstStyle/>
            <a:p>
              <a:r>
                <a:rPr lang="en-US" sz="4000" dirty="0">
                  <a:solidFill>
                    <a:schemeClr val="bg1"/>
                  </a:solidFill>
                </a:rPr>
                <a:t>What is </a:t>
              </a:r>
              <a:r>
                <a:rPr lang="en-US" sz="4000" dirty="0" smtClean="0">
                  <a:solidFill>
                    <a:schemeClr val="bg1"/>
                  </a:solidFill>
                </a:rPr>
                <a:t>the man </a:t>
              </a:r>
              <a:r>
                <a:rPr lang="en-US" sz="4000" dirty="0">
                  <a:solidFill>
                    <a:schemeClr val="bg1"/>
                  </a:solidFill>
                </a:rPr>
                <a:t>trying to do?</a:t>
              </a:r>
            </a:p>
          </p:txBody>
        </p:sp>
      </p:grpSp>
      <p:sp>
        <p:nvSpPr>
          <p:cNvPr id="2" name="TextBox 1"/>
          <p:cNvSpPr txBox="1"/>
          <p:nvPr/>
        </p:nvSpPr>
        <p:spPr>
          <a:xfrm>
            <a:off x="3057098" y="5581940"/>
            <a:ext cx="7014949" cy="923330"/>
          </a:xfrm>
          <a:prstGeom prst="rect">
            <a:avLst/>
          </a:prstGeom>
          <a:solidFill>
            <a:schemeClr val="bg1">
              <a:lumMod val="95000"/>
            </a:schemeClr>
          </a:solidFill>
        </p:spPr>
        <p:txBody>
          <a:bodyPr wrap="square" rtlCol="0">
            <a:spAutoFit/>
          </a:bodyPr>
          <a:lstStyle/>
          <a:p>
            <a:r>
              <a:rPr lang="en-US" sz="5400" dirty="0" smtClean="0">
                <a:solidFill>
                  <a:srgbClr val="C00000"/>
                </a:solidFill>
              </a:rPr>
              <a:t>The man is trying to eat.</a:t>
            </a:r>
            <a:endParaRPr lang="en-US" sz="5400" dirty="0">
              <a:solidFill>
                <a:srgbClr val="C00000"/>
              </a:solidFill>
            </a:endParaRPr>
          </a:p>
        </p:txBody>
      </p:sp>
    </p:spTree>
    <p:extLst>
      <p:ext uri="{BB962C8B-B14F-4D97-AF65-F5344CB8AC3E}">
        <p14:creationId xmlns:p14="http://schemas.microsoft.com/office/powerpoint/2010/main" val="41677554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86" y="-526"/>
            <a:ext cx="12192000" cy="6823319"/>
          </a:xfrm>
          <a:prstGeom prst="rect">
            <a:avLst/>
          </a:prstGeom>
        </p:spPr>
      </p:pic>
      <p:sp>
        <p:nvSpPr>
          <p:cNvPr id="5" name="Rectangle 4"/>
          <p:cNvSpPr/>
          <p:nvPr/>
        </p:nvSpPr>
        <p:spPr>
          <a:xfrm>
            <a:off x="313062" y="3530413"/>
            <a:ext cx="11746525"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C000"/>
                </a:solidFill>
              </a:ln>
              <a:solidFill>
                <a:srgbClr val="FF0000"/>
              </a:solidFill>
            </a:endParaRPr>
          </a:p>
        </p:txBody>
      </p:sp>
      <p:sp>
        <p:nvSpPr>
          <p:cNvPr id="6" name="TextBox 5"/>
          <p:cNvSpPr txBox="1"/>
          <p:nvPr/>
        </p:nvSpPr>
        <p:spPr>
          <a:xfrm>
            <a:off x="5275873" y="612476"/>
            <a:ext cx="1555845" cy="1862048"/>
          </a:xfrm>
          <a:prstGeom prst="rect">
            <a:avLst/>
          </a:prstGeom>
          <a:noFill/>
        </p:spPr>
        <p:txBody>
          <a:bodyPr wrap="square" rtlCol="0">
            <a:spAutoFit/>
          </a:bodyPr>
          <a:lstStyle/>
          <a:p>
            <a:pPr algn="ctr"/>
            <a:r>
              <a:rPr lang="bn-BD" sz="11500" b="1" dirty="0" smtClean="0"/>
              <a:t>1</a:t>
            </a:r>
            <a:endParaRPr lang="en-US" sz="11500" b="1" dirty="0"/>
          </a:p>
        </p:txBody>
      </p:sp>
      <p:sp>
        <p:nvSpPr>
          <p:cNvPr id="7" name="TextBox 6"/>
          <p:cNvSpPr txBox="1"/>
          <p:nvPr/>
        </p:nvSpPr>
        <p:spPr>
          <a:xfrm>
            <a:off x="5324060" y="4406942"/>
            <a:ext cx="1555845" cy="1862048"/>
          </a:xfrm>
          <a:prstGeom prst="rect">
            <a:avLst/>
          </a:prstGeom>
          <a:noFill/>
        </p:spPr>
        <p:txBody>
          <a:bodyPr wrap="square" rtlCol="0">
            <a:spAutoFit/>
          </a:bodyPr>
          <a:lstStyle/>
          <a:p>
            <a:pPr algn="ctr"/>
            <a:r>
              <a:rPr lang="bn-BD" sz="11500" b="1" dirty="0">
                <a:solidFill>
                  <a:schemeClr val="accent6">
                    <a:lumMod val="50000"/>
                  </a:schemeClr>
                </a:solidFill>
              </a:rPr>
              <a:t>2</a:t>
            </a:r>
            <a:endParaRPr lang="en-US" sz="11500" b="1" dirty="0">
              <a:solidFill>
                <a:schemeClr val="accent6">
                  <a:lumMod val="50000"/>
                </a:schemeClr>
              </a:solidFill>
            </a:endParaRPr>
          </a:p>
        </p:txBody>
      </p:sp>
      <p:sp>
        <p:nvSpPr>
          <p:cNvPr id="8" name="TextBox 7"/>
          <p:cNvSpPr txBox="1"/>
          <p:nvPr/>
        </p:nvSpPr>
        <p:spPr>
          <a:xfrm>
            <a:off x="5336762" y="4365998"/>
            <a:ext cx="1555845" cy="1862048"/>
          </a:xfrm>
          <a:prstGeom prst="rect">
            <a:avLst/>
          </a:prstGeom>
          <a:noFill/>
        </p:spPr>
        <p:txBody>
          <a:bodyPr wrap="square" rtlCol="0">
            <a:spAutoFit/>
          </a:bodyPr>
          <a:lstStyle/>
          <a:p>
            <a:pPr algn="ctr"/>
            <a:r>
              <a:rPr lang="en-US" sz="11500" b="1" dirty="0"/>
              <a:t>2</a:t>
            </a:r>
          </a:p>
        </p:txBody>
      </p:sp>
      <p:sp>
        <p:nvSpPr>
          <p:cNvPr id="2" name="TextBox 1"/>
          <p:cNvSpPr txBox="1"/>
          <p:nvPr/>
        </p:nvSpPr>
        <p:spPr>
          <a:xfrm>
            <a:off x="1228298" y="3186041"/>
            <a:ext cx="9575694" cy="707886"/>
          </a:xfrm>
          <a:prstGeom prst="rect">
            <a:avLst/>
          </a:prstGeom>
          <a:solidFill>
            <a:schemeClr val="accent6">
              <a:lumMod val="60000"/>
              <a:lumOff val="40000"/>
            </a:schemeClr>
          </a:solidFill>
        </p:spPr>
        <p:txBody>
          <a:bodyPr wrap="square" rtlCol="0">
            <a:spAutoFit/>
          </a:bodyPr>
          <a:lstStyle/>
          <a:p>
            <a:r>
              <a:rPr lang="en-US" sz="4000" dirty="0" smtClean="0"/>
              <a:t>Who are eating healthy in the </a:t>
            </a:r>
            <a:r>
              <a:rPr lang="en-US" sz="4000" dirty="0"/>
              <a:t>picture 1 or 2 ?</a:t>
            </a:r>
          </a:p>
        </p:txBody>
      </p:sp>
    </p:spTree>
    <p:extLst>
      <p:ext uri="{BB962C8B-B14F-4D97-AF65-F5344CB8AC3E}">
        <p14:creationId xmlns:p14="http://schemas.microsoft.com/office/powerpoint/2010/main" val="24499250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
                    </p:tgtEl>
                  </p:cond>
                </p:stCondLst>
                <p:endSync evt="end" delay="0">
                  <p:rtn val="all"/>
                </p:endSync>
                <p:childTnLst>
                  <p:par>
                    <p:cTn id="29" fill="hold">
                      <p:stCondLst>
                        <p:cond delay="0"/>
                      </p:stCondLst>
                      <p:childTnLst>
                        <p:par>
                          <p:cTn id="30" fill="hold">
                            <p:stCondLst>
                              <p:cond delay="0"/>
                            </p:stCondLst>
                            <p:childTnLst>
                              <p:par>
                                <p:cTn id="31" presetID="10" presetClass="entr" presetSubtype="0" repeatCount="indefinite" fill="hold" grpId="0" nodeType="clickEffect">
                                  <p:stCondLst>
                                    <p:cond delay="0"/>
                                  </p:stCondLst>
                                  <p:endCondLst>
                                    <p:cond evt="onNext" delay="0">
                                      <p:tgtEl>
                                        <p:sldTgt/>
                                      </p:tgtEl>
                                    </p:cond>
                                  </p:end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nextCondLst>
                <p:cond evt="onClick" delay="0">
                  <p:tgtEl>
                    <p:spTgt spid="2"/>
                  </p:tgtEl>
                </p:cond>
              </p:nextCondLst>
            </p:seq>
          </p:childTnLst>
        </p:cTn>
      </p:par>
    </p:tnLst>
    <p:bldLst>
      <p:bldP spid="5" grpId="1" animBg="1"/>
      <p:bldP spid="6" grpId="0"/>
      <p:bldP spid="7" grpId="0"/>
      <p:bldP spid="8"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 y="0"/>
            <a:ext cx="12142444" cy="6858000"/>
            <a:chOff x="2" y="0"/>
            <a:chExt cx="12142444" cy="6858000"/>
          </a:xfrm>
          <a:solidFill>
            <a:schemeClr val="accent6">
              <a:lumMod val="40000"/>
              <a:lumOff val="60000"/>
              <a:alpha val="53000"/>
            </a:schemeClr>
          </a:solidFill>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0"/>
              <a:ext cx="5608938" cy="6858000"/>
            </a:xfrm>
            <a:prstGeom prst="rect">
              <a:avLst/>
            </a:prstGeom>
            <a:grpFill/>
            <a:ln>
              <a:no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8940" y="0"/>
              <a:ext cx="6533506" cy="6822793"/>
            </a:xfrm>
            <a:prstGeom prst="rect">
              <a:avLst/>
            </a:prstGeom>
            <a:grpFill/>
          </p:spPr>
        </p:pic>
      </p:grpSp>
      <p:sp>
        <p:nvSpPr>
          <p:cNvPr id="2" name="Title 1"/>
          <p:cNvSpPr>
            <a:spLocks noGrp="1"/>
          </p:cNvSpPr>
          <p:nvPr>
            <p:ph type="title"/>
          </p:nvPr>
        </p:nvSpPr>
        <p:spPr>
          <a:xfrm>
            <a:off x="2" y="0"/>
            <a:ext cx="12142443" cy="6858000"/>
          </a:xfrm>
          <a:solidFill>
            <a:schemeClr val="accent6">
              <a:lumMod val="40000"/>
              <a:lumOff val="60000"/>
              <a:alpha val="81000"/>
            </a:schemeClr>
          </a:solidFill>
        </p:spPr>
        <p:txBody>
          <a:bodyPr>
            <a:noAutofit/>
          </a:bodyPr>
          <a:lstStyle/>
          <a:p>
            <a:pPr algn="ctr"/>
            <a:r>
              <a:rPr lang="en-US" sz="11500" b="1" dirty="0" smtClean="0">
                <a:solidFill>
                  <a:srgbClr val="C00000"/>
                </a:solidFill>
                <a:effectLst>
                  <a:outerShdw blurRad="38100" dist="38100" dir="2700000" algn="tl">
                    <a:srgbClr val="000000">
                      <a:alpha val="43137"/>
                    </a:srgbClr>
                  </a:outerShdw>
                </a:effectLst>
              </a:rPr>
              <a:t>Today’s Lesson</a:t>
            </a:r>
            <a:br>
              <a:rPr lang="en-US" sz="11500" b="1" dirty="0" smtClean="0">
                <a:solidFill>
                  <a:srgbClr val="C00000"/>
                </a:solidFill>
                <a:effectLst>
                  <a:outerShdw blurRad="38100" dist="38100" dir="2700000" algn="tl">
                    <a:srgbClr val="000000">
                      <a:alpha val="43137"/>
                    </a:srgbClr>
                  </a:outerShdw>
                </a:effectLst>
              </a:rPr>
            </a:br>
            <a:r>
              <a:rPr lang="en-US" sz="11500" b="1" dirty="0" smtClean="0">
                <a:solidFill>
                  <a:srgbClr val="C00000"/>
                </a:solidFill>
                <a:effectLst>
                  <a:outerShdw blurRad="38100" dist="38100" dir="2700000" algn="tl">
                    <a:srgbClr val="000000">
                      <a:alpha val="43137"/>
                    </a:srgbClr>
                  </a:outerShdw>
                </a:effectLst>
              </a:rPr>
              <a:t>is</a:t>
            </a:r>
            <a:br>
              <a:rPr lang="en-US" sz="11500" b="1" dirty="0" smtClean="0">
                <a:solidFill>
                  <a:srgbClr val="C00000"/>
                </a:solidFill>
                <a:effectLst>
                  <a:outerShdw blurRad="38100" dist="38100" dir="2700000" algn="tl">
                    <a:srgbClr val="000000">
                      <a:alpha val="43137"/>
                    </a:srgbClr>
                  </a:outerShdw>
                </a:effectLst>
              </a:rPr>
            </a:br>
            <a:r>
              <a:rPr lang="en-US" sz="11500" b="1" dirty="0" smtClean="0">
                <a:solidFill>
                  <a:srgbClr val="1803B1"/>
                </a:solidFill>
                <a:effectLst>
                  <a:outerShdw blurRad="38100" dist="38100" dir="2700000" algn="tl">
                    <a:srgbClr val="000000">
                      <a:alpha val="43137"/>
                    </a:srgbClr>
                  </a:outerShdw>
                </a:effectLst>
              </a:rPr>
              <a:t>Eat Healthy</a:t>
            </a:r>
            <a:endParaRPr lang="en-US" sz="11500" b="1" dirty="0">
              <a:solidFill>
                <a:srgbClr val="1803B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139669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0156" y="136478"/>
            <a:ext cx="6255491" cy="6721522"/>
          </a:xfrm>
          <a:prstGeom prst="rect">
            <a:avLst/>
          </a:prstGeom>
        </p:spPr>
      </p:pic>
      <p:pic>
        <p:nvPicPr>
          <p:cNvPr id="20" name="Picture 19"/>
          <p:cNvPicPr>
            <a:picLocks noChangeAspect="1"/>
          </p:cNvPicPr>
          <p:nvPr/>
        </p:nvPicPr>
        <p:blipFill rotWithShape="1">
          <a:blip r:embed="rId5" cstate="print">
            <a:extLst>
              <a:ext uri="{28A0092B-C50C-407E-A947-70E740481C1C}">
                <a14:useLocalDpi xmlns:a14="http://schemas.microsoft.com/office/drawing/2010/main" val="0"/>
              </a:ext>
            </a:extLst>
          </a:blip>
          <a:srcRect l="7475" t="2436" r="2851" b="10148"/>
          <a:stretch/>
        </p:blipFill>
        <p:spPr>
          <a:xfrm>
            <a:off x="0" y="136478"/>
            <a:ext cx="5950156" cy="6721523"/>
          </a:xfrm>
          <a:prstGeom prst="rect">
            <a:avLst/>
          </a:prstGeom>
        </p:spPr>
      </p:pic>
      <p:sp>
        <p:nvSpPr>
          <p:cNvPr id="2" name="Title 1"/>
          <p:cNvSpPr>
            <a:spLocks noGrp="1"/>
          </p:cNvSpPr>
          <p:nvPr>
            <p:ph type="title"/>
          </p:nvPr>
        </p:nvSpPr>
        <p:spPr>
          <a:xfrm>
            <a:off x="-1" y="1569493"/>
            <a:ext cx="12205647" cy="3985146"/>
          </a:xfrm>
          <a:solidFill>
            <a:srgbClr val="FFFFFF">
              <a:alpha val="0"/>
            </a:srgbClr>
          </a:solidFill>
          <a:ln>
            <a:noFill/>
          </a:ln>
        </p:spPr>
        <p:style>
          <a:lnRef idx="1">
            <a:schemeClr val="accent3"/>
          </a:lnRef>
          <a:fillRef idx="2">
            <a:schemeClr val="accent3"/>
          </a:fillRef>
          <a:effectRef idx="1">
            <a:schemeClr val="accent3"/>
          </a:effectRef>
          <a:fontRef idx="minor">
            <a:schemeClr val="dk1"/>
          </a:fontRef>
        </p:style>
        <p:txBody>
          <a:bodyPr>
            <a:noAutofit/>
          </a:bodyPr>
          <a:lstStyle/>
          <a:p>
            <a:pPr algn="ctr"/>
            <a:r>
              <a:rPr lang="en-US" sz="6600" dirty="0" smtClean="0">
                <a:latin typeface="Times New Roman" panose="02020603050405020304" pitchFamily="18" charset="0"/>
                <a:cs typeface="Times New Roman" panose="02020603050405020304" pitchFamily="18" charset="0"/>
              </a:rPr>
              <a:t>  What is the name of this fruit?</a:t>
            </a:r>
            <a:endParaRPr lang="en-US" sz="6600" dirty="0">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4503761" y="1733266"/>
            <a:ext cx="3725839" cy="1228298"/>
          </a:xfrm>
          <a:prstGeom prst="rect">
            <a:avLst/>
          </a:prstGeom>
          <a:gradFill flip="none" rotWithShape="1">
            <a:gsLst>
              <a:gs pos="29000">
                <a:schemeClr val="accent3">
                  <a:lumMod val="75000"/>
                </a:schemeClr>
              </a:gs>
              <a:gs pos="44000">
                <a:schemeClr val="accent1">
                  <a:lumMod val="60000"/>
                  <a:lumOff val="40000"/>
                  <a:shade val="67500"/>
                  <a:satMod val="115000"/>
                </a:schemeClr>
              </a:gs>
              <a:gs pos="100000">
                <a:schemeClr val="bg1">
                  <a:lumMod val="65000"/>
                  <a:alpha val="55000"/>
                </a:schemeClr>
              </a:gs>
            </a:gsLst>
            <a:path path="circle">
              <a:fillToRect l="50000" t="50000" r="50000" b="50000"/>
            </a:path>
            <a:tileRect/>
          </a:gradFill>
          <a:ln w="6350" cap="flat" cmpd="sng" algn="ctr">
            <a:noFill/>
            <a:prstDash val="solid"/>
            <a:miter lim="800000"/>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8000" b="1" dirty="0" smtClean="0">
                <a:solidFill>
                  <a:srgbClr val="FFC000"/>
                </a:solidFill>
                <a:latin typeface="Times New Roman" panose="02020603050405020304" pitchFamily="18" charset="0"/>
                <a:cs typeface="Times New Roman" panose="02020603050405020304" pitchFamily="18" charset="0"/>
              </a:rPr>
              <a:t>Orange</a:t>
            </a:r>
            <a:endParaRPr lang="en-US" sz="8000" b="1" dirty="0">
              <a:solidFill>
                <a:srgbClr val="FFC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248295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0" presetClass="entr" presetSubtype="0" repeatCount="200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childTnLst>
                    </p:cTn>
                  </p:par>
                </p:childTnLst>
              </p:cTn>
              <p:nextCondLst>
                <p:cond evt="onClick" delay="0">
                  <p:tgtEl>
                    <p:spTgt spid="2"/>
                  </p:tgtEl>
                </p:cond>
              </p:nextCondLst>
            </p:seq>
          </p:childTnLst>
        </p:cTn>
      </p:par>
    </p:tnLst>
    <p:bldLst>
      <p:bldP spid="2" grpId="0" animBg="1"/>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5|0.8"/>
</p:tagLst>
</file>

<file path=ppt/tags/tag2.xml><?xml version="1.0" encoding="utf-8"?>
<p:tagLst xmlns:a="http://schemas.openxmlformats.org/drawingml/2006/main" xmlns:r="http://schemas.openxmlformats.org/officeDocument/2006/relationships" xmlns:p="http://schemas.openxmlformats.org/presentationml/2006/main">
  <p:tag name="TIMING" val="|2.1|2.2|1.1|0.8|0.7|2.1|1|0.7|1|1.3|0.8|0.8|0.9|1.1"/>
</p:tagLst>
</file>

<file path=ppt/tags/tag3.xml><?xml version="1.0" encoding="utf-8"?>
<p:tagLst xmlns:a="http://schemas.openxmlformats.org/drawingml/2006/main" xmlns:r="http://schemas.openxmlformats.org/officeDocument/2006/relationships" xmlns:p="http://schemas.openxmlformats.org/presentationml/2006/main">
  <p:tag name="TIMING" val="|3.2|4.1"/>
</p:tagLst>
</file>

<file path=ppt/tags/tag4.xml><?xml version="1.0" encoding="utf-8"?>
<p:tagLst xmlns:a="http://schemas.openxmlformats.org/drawingml/2006/main" xmlns:r="http://schemas.openxmlformats.org/officeDocument/2006/relationships" xmlns:p="http://schemas.openxmlformats.org/presentationml/2006/main">
  <p:tag name="TIMING" val="|1"/>
</p:tagLst>
</file>

<file path=ppt/tags/tag5.xml><?xml version="1.0" encoding="utf-8"?>
<p:tagLst xmlns:a="http://schemas.openxmlformats.org/drawingml/2006/main" xmlns:r="http://schemas.openxmlformats.org/officeDocument/2006/relationships" xmlns:p="http://schemas.openxmlformats.org/presentationml/2006/main">
  <p:tag name="TIMING" val="|4|0.7"/>
</p:tagLst>
</file>

<file path=ppt/tags/tag6.xml><?xml version="1.0" encoding="utf-8"?>
<p:tagLst xmlns:a="http://schemas.openxmlformats.org/drawingml/2006/main" xmlns:r="http://schemas.openxmlformats.org/officeDocument/2006/relationships" xmlns:p="http://schemas.openxmlformats.org/presentationml/2006/main">
  <p:tag name="TIMING" val="|0.6|0.6|0.4|0.6|0.7|0.7|0.5|0.4|0.5"/>
</p:tagLst>
</file>

<file path=ppt/tags/tag7.xml><?xml version="1.0" encoding="utf-8"?>
<p:tagLst xmlns:a="http://schemas.openxmlformats.org/drawingml/2006/main" xmlns:r="http://schemas.openxmlformats.org/officeDocument/2006/relationships" xmlns:p="http://schemas.openxmlformats.org/presentationml/2006/main">
  <p:tag name="TIMING" val="|1.1"/>
</p:tagLst>
</file>

<file path=ppt/tags/tag8.xml><?xml version="1.0" encoding="utf-8"?>
<p:tagLst xmlns:a="http://schemas.openxmlformats.org/drawingml/2006/main" xmlns:r="http://schemas.openxmlformats.org/officeDocument/2006/relationships" xmlns:p="http://schemas.openxmlformats.org/presentationml/2006/main">
  <p:tag name="TIMING" val="|2.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810</TotalTime>
  <Words>428</Words>
  <Application>Microsoft Office PowerPoint</Application>
  <PresentationFormat>Widescreen</PresentationFormat>
  <Paragraphs>93</Paragraphs>
  <Slides>25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Times New Roman</vt:lpstr>
      <vt:lpstr>Vrinda</vt:lpstr>
      <vt:lpstr>Office Theme</vt:lpstr>
      <vt:lpstr>PowerPoint Presentation</vt:lpstr>
      <vt:lpstr>Introduction of the teacher</vt:lpstr>
      <vt:lpstr>Introduction of the lesson</vt:lpstr>
      <vt:lpstr>Learning outcomes</vt:lpstr>
      <vt:lpstr>PowerPoint Presentation</vt:lpstr>
      <vt:lpstr>PowerPoint Presentation</vt:lpstr>
      <vt:lpstr>PowerPoint Presentation</vt:lpstr>
      <vt:lpstr>Today’s Lesson is Eat Healthy</vt:lpstr>
      <vt:lpstr>  What is the name of this fruit?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Look, listen and say</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140</cp:revision>
  <dcterms:created xsi:type="dcterms:W3CDTF">2020-02-12T13:12:25Z</dcterms:created>
  <dcterms:modified xsi:type="dcterms:W3CDTF">2020-02-20T15:39:23Z</dcterms:modified>
</cp:coreProperties>
</file>