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6" r:id="rId4"/>
    <p:sldId id="258" r:id="rId5"/>
    <p:sldId id="259" r:id="rId6"/>
    <p:sldId id="271" r:id="rId7"/>
    <p:sldId id="261" r:id="rId8"/>
    <p:sldId id="262" r:id="rId9"/>
    <p:sldId id="265" r:id="rId10"/>
    <p:sldId id="263" r:id="rId11"/>
    <p:sldId id="264" r:id="rId12"/>
    <p:sldId id="266" r:id="rId13"/>
    <p:sldId id="270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8" autoAdjust="0"/>
  </p:normalViewPr>
  <p:slideViewPr>
    <p:cSldViewPr snapToGrid="0">
      <p:cViewPr varScale="1">
        <p:scale>
          <a:sx n="64" d="100"/>
          <a:sy n="64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A5C41-11BF-47FE-86BC-97420836367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257A7-914D-4C76-8938-F8B257520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4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57A7-914D-4C76-8938-F8B257520E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2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57A7-914D-4C76-8938-F8B257520E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9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57A7-914D-4C76-8938-F8B257520E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3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2B9A-00CF-4AAF-B988-5B6A05B44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4917E-6ABF-4EBB-9305-C392E64EF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FE177-C462-4331-8729-D0F81EF0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FA15E-8C10-4278-91D3-D508A22C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999A3-2989-40A9-B9AF-DEF450C5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3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00AD-558C-49F6-A740-A5E6FA381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A55A7-85E6-4044-84B7-7F085B52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35AE2-4B01-4247-9A7D-AAB72C2C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11C53-D3D7-4D76-96D1-A91BF262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A1C4F-3F14-4D3F-A8E0-9305B814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6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D0E72E-F1D9-4F13-AD35-28628910AC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7DC0C-C18C-4140-AB4A-17D0174CB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5377B-984C-4056-B65A-2B789A5C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B03DE-7EA2-4303-9B6D-26DECB0F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4D2B4-51DE-473B-AB80-78932B39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1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9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01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392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78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041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09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45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9647-ECF4-4737-A2E4-F2121CA5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3F9E-5A05-4799-B27A-5D94A3081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AE98-3F01-4A45-9483-7816556D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12959-26F9-4C45-9FC6-98836F22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40A1E-D24A-438B-9FC6-42016C81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5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71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76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6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74CB6-932B-4054-B68E-F0194353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01222-FB01-4C2B-B5AC-F2D528781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71555-D23E-4D51-8EEC-DBC3E198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84D7C-B08F-4EDB-9480-885093DB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CB223-6091-4E1E-B7C0-514AC077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68DC-26E1-4567-9A02-986D8B42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B60F6-E99C-44C6-AE7E-4B406B92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2D6E8-B5BC-42AC-9470-8B07629F9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E691E-6AB8-4B6D-A4F4-A665B059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9B8C3-E8A4-411B-BB29-710D974C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48F16-5535-46BE-81B1-75200223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C36A2-3D8B-4E78-896F-238E9D2C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6456-083B-4F39-B27B-9C7E72E2F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C0B8E-E810-42C8-B8D6-9B776ECDD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D85B3-5436-4A26-A5A0-08A7F9AF1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88C8-A012-4AF1-98C8-8F98B0DAC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465C8-E946-430D-A825-D1BC03969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C83505-E00C-4E4F-82BF-302AE09C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E628C-0F81-4071-A3BE-97947CF2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7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D858-DCDB-4AEC-9615-FAD8FA80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DA417-66DD-48CA-96D0-01AE5C03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48F05-B5D7-439E-B20E-0D243CBCB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6B1E0-22DF-42DF-A294-83B282EA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677C0-FE0F-45B9-8345-5C44F408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C717D-FA62-4DC2-8466-A7454621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B3000-FA93-4787-8C02-F30FA6F3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6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764AA-F33B-4F1B-A13D-52E657CB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6004F-ACA2-4213-894D-E5D813C6B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A923F-E39B-462F-B141-2E9D36B01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2CEB5-4F0D-4774-B9F2-BC6EDD9A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372BF-A6D7-414D-A444-04D379AD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75EE0-DA5C-4E57-BAB4-8C18ED76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6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919D-EBA3-4AE5-B38A-642F4635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4801E-D13F-4FDF-B57E-BD7447835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E331C-0FBF-493B-B3E1-D4438162D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92FD0-A44D-4B86-92D8-284286AD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23B34-59DB-4B35-B2C4-116F24B3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62D53-D871-4C24-8A6F-24151C81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8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A6C64F-11CB-4338-879E-B91201EB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DA980-EC4E-4118-88BD-533B3EEF8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7CE6D-7650-4401-96C9-5EB8CA91A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0F871-4C2C-4186-93BA-A0836D154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2D1C4-7634-4CE8-9A9F-20B2C76B6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6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3FBE-47E7-4C86-A9C4-4D83D732A78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9A5D535-D4EB-4211-98E3-356F897D9C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96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21.jpg"/><Relationship Id="rId12" Type="http://schemas.openxmlformats.org/officeDocument/2006/relationships/image" Target="../media/image24.jpg"/><Relationship Id="rId17" Type="http://schemas.openxmlformats.org/officeDocument/2006/relationships/image" Target="../media/image15.jpg"/><Relationship Id="rId2" Type="http://schemas.openxmlformats.org/officeDocument/2006/relationships/image" Target="../media/image27.jpg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23.jpg"/><Relationship Id="rId5" Type="http://schemas.openxmlformats.org/officeDocument/2006/relationships/image" Target="../media/image20.jpg"/><Relationship Id="rId15" Type="http://schemas.openxmlformats.org/officeDocument/2006/relationships/image" Target="../media/image18.jpg"/><Relationship Id="rId10" Type="http://schemas.openxmlformats.org/officeDocument/2006/relationships/image" Target="../media/image29.jpg"/><Relationship Id="rId4" Type="http://schemas.openxmlformats.org/officeDocument/2006/relationships/image" Target="../media/image12.jpg"/><Relationship Id="rId9" Type="http://schemas.openxmlformats.org/officeDocument/2006/relationships/image" Target="../media/image13.jpg"/><Relationship Id="rId1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17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D67D4-4206-49B8-860E-20AA219FA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8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49BA0-6F1B-4223-988E-6BC01F8F8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52" y="774767"/>
            <a:ext cx="2780901" cy="1038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578C22-E7E9-41B2-B4B2-C0A2EC62D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2" y="2263764"/>
            <a:ext cx="2086459" cy="1603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9D790-24A5-4AAD-AC93-85F41D8C6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39" y="2271897"/>
            <a:ext cx="1621122" cy="1643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BEB26B-61B0-45AA-A39E-113853EE9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81" y="2187358"/>
            <a:ext cx="1668898" cy="1735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D4B9C2-1A61-4F61-A40F-7FF10B16E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57" y="2254161"/>
            <a:ext cx="1897269" cy="1735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740BEF-0A69-48C4-ADC9-6EC2F0D5D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40" y="4477245"/>
            <a:ext cx="1897269" cy="17432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B0866F-C741-41DA-AA1A-D6FEBE57DD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93" y="4450457"/>
            <a:ext cx="1954338" cy="18117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D427E7-5DA6-4D3D-9751-3025FCC074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24" y="4452595"/>
            <a:ext cx="2095551" cy="17925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300EC5-1108-4E07-8E8F-F04177335C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12" y="4450457"/>
            <a:ext cx="2035079" cy="17407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1F7A2A-9DE5-4264-B2CE-F02CC36CA5CE}"/>
              </a:ext>
            </a:extLst>
          </p:cNvPr>
          <p:cNvSpPr txBox="1"/>
          <p:nvPr/>
        </p:nvSpPr>
        <p:spPr>
          <a:xfrm>
            <a:off x="3995205" y="20941"/>
            <a:ext cx="3980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8064D2-B5E7-420F-80D9-457B78C27C38}"/>
              </a:ext>
            </a:extLst>
          </p:cNvPr>
          <p:cNvSpPr txBox="1"/>
          <p:nvPr/>
        </p:nvSpPr>
        <p:spPr>
          <a:xfrm>
            <a:off x="9058362" y="6273225"/>
            <a:ext cx="177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 টাকা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B975B8-4784-476E-866E-B695E77989A6}"/>
              </a:ext>
            </a:extLst>
          </p:cNvPr>
          <p:cNvSpPr txBox="1"/>
          <p:nvPr/>
        </p:nvSpPr>
        <p:spPr>
          <a:xfrm>
            <a:off x="5210526" y="1759047"/>
            <a:ext cx="214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টাকা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0919D-A42F-4872-8E2A-ED6CBB6653EE}"/>
              </a:ext>
            </a:extLst>
          </p:cNvPr>
          <p:cNvSpPr txBox="1"/>
          <p:nvPr/>
        </p:nvSpPr>
        <p:spPr>
          <a:xfrm>
            <a:off x="1414930" y="3854661"/>
            <a:ext cx="1778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টাকা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E0E00C-8B36-4201-BB56-F0BB0349929E}"/>
              </a:ext>
            </a:extLst>
          </p:cNvPr>
          <p:cNvSpPr txBox="1"/>
          <p:nvPr/>
        </p:nvSpPr>
        <p:spPr>
          <a:xfrm>
            <a:off x="4069725" y="3921643"/>
            <a:ext cx="140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টাকা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A713CB-48BA-49BC-8953-50FCE66C84D5}"/>
              </a:ext>
            </a:extLst>
          </p:cNvPr>
          <p:cNvSpPr txBox="1"/>
          <p:nvPr/>
        </p:nvSpPr>
        <p:spPr>
          <a:xfrm>
            <a:off x="6687016" y="3861783"/>
            <a:ext cx="140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টাকা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AAD977-5708-4D23-9BFE-13D6ED562150}"/>
              </a:ext>
            </a:extLst>
          </p:cNvPr>
          <p:cNvSpPr txBox="1"/>
          <p:nvPr/>
        </p:nvSpPr>
        <p:spPr>
          <a:xfrm>
            <a:off x="9304307" y="3941215"/>
            <a:ext cx="140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টাকা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10BCE8-E879-4DDB-A856-B6D7A2AA5B83}"/>
              </a:ext>
            </a:extLst>
          </p:cNvPr>
          <p:cNvSpPr txBox="1"/>
          <p:nvPr/>
        </p:nvSpPr>
        <p:spPr>
          <a:xfrm>
            <a:off x="1238636" y="6273225"/>
            <a:ext cx="1954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টাকা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CF08F4-F354-45DC-8241-73EC040694BA}"/>
              </a:ext>
            </a:extLst>
          </p:cNvPr>
          <p:cNvSpPr txBox="1"/>
          <p:nvPr/>
        </p:nvSpPr>
        <p:spPr>
          <a:xfrm>
            <a:off x="3746363" y="6273225"/>
            <a:ext cx="221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টাকা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A8422B-B939-45DA-AA80-8DB6324FC17D}"/>
              </a:ext>
            </a:extLst>
          </p:cNvPr>
          <p:cNvSpPr txBox="1"/>
          <p:nvPr/>
        </p:nvSpPr>
        <p:spPr>
          <a:xfrm>
            <a:off x="6509263" y="6273225"/>
            <a:ext cx="151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 টাকা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269C5-CE74-484D-BA27-9256BD68C3DB}"/>
              </a:ext>
            </a:extLst>
          </p:cNvPr>
          <p:cNvSpPr txBox="1"/>
          <p:nvPr/>
        </p:nvSpPr>
        <p:spPr>
          <a:xfrm>
            <a:off x="447821" y="773723"/>
            <a:ext cx="1097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প্রথম দল জিজ্ঞাসা কর ও দ্বিতীয় দল বল।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820E7-2BE5-40BA-A17F-CBA39AB1F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1" y="1614964"/>
            <a:ext cx="1614854" cy="1381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EE4220-F2FC-4DCA-B9F6-AAC468D2F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29" y="1605139"/>
            <a:ext cx="1814438" cy="1838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3FA766-6663-408A-8B75-5382FB943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01" y="3628938"/>
            <a:ext cx="2199965" cy="1023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D7267A-354C-4512-AD21-EA2C2F690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11" y="2602697"/>
            <a:ext cx="2473449" cy="92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2DA2E8-028A-4C61-8756-488E2D9A9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06" y="1605139"/>
            <a:ext cx="1724541" cy="15845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A958B0-0D78-41C7-839A-FBADF271F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2" y="4857331"/>
            <a:ext cx="1465024" cy="1772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F7581C-3778-4102-9EFF-248F078410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12" y="3544264"/>
            <a:ext cx="2199965" cy="10199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027872-FBC5-4668-9B35-63C41003F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6" y="3622226"/>
            <a:ext cx="1992988" cy="996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42BCF4-C346-4D82-A5D8-74C97A3F9E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40" y="4890721"/>
            <a:ext cx="2006563" cy="17551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0DE720-65B8-48BD-9F0E-25BABE29EE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95" y="4857331"/>
            <a:ext cx="1777460" cy="17724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CF6831-6D7D-43FE-BB79-EEC4BE39B0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96" y="4793993"/>
            <a:ext cx="2006562" cy="18357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F32201F-6236-42A9-9602-83E7761672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323" y="4890721"/>
            <a:ext cx="1887043" cy="17493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2CC1C0E-D43B-4761-B1B0-499CEF7CD7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26" y="1575754"/>
            <a:ext cx="2163303" cy="10714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BEA483D-59DC-42CD-82B2-EE6B8FB508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23" y="3544234"/>
            <a:ext cx="2276144" cy="11524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9E160A4-38BE-427B-A652-3F02D8F139E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859" t="-1355" r="88655" b="1355"/>
          <a:stretch/>
        </p:blipFill>
        <p:spPr>
          <a:xfrm>
            <a:off x="5460948" y="4915307"/>
            <a:ext cx="5859115" cy="17001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EFDA5E7-BEB2-4990-90EA-1081B0584E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86" y="1595357"/>
            <a:ext cx="1980252" cy="9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7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7208C-9107-47E1-84FE-EE13213D5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60" y="4173137"/>
            <a:ext cx="2026408" cy="942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DF146-B525-4318-B520-9068F4AD68D1}"/>
              </a:ext>
            </a:extLst>
          </p:cNvPr>
          <p:cNvSpPr txBox="1"/>
          <p:nvPr/>
        </p:nvSpPr>
        <p:spPr>
          <a:xfrm>
            <a:off x="4696360" y="5348127"/>
            <a:ext cx="1757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 টাকা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15F9D-9D60-4AB2-BCB0-BF40B1AFC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30" y="1612098"/>
            <a:ext cx="2026406" cy="10036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CD1AD6-B4C2-4D1F-8B50-293311A77E7D}"/>
              </a:ext>
            </a:extLst>
          </p:cNvPr>
          <p:cNvSpPr txBox="1"/>
          <p:nvPr/>
        </p:nvSpPr>
        <p:spPr>
          <a:xfrm>
            <a:off x="2238145" y="2686410"/>
            <a:ext cx="2026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 পয়সা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0C4CF-5E09-423B-B188-69EB1955BD5D}"/>
              </a:ext>
            </a:extLst>
          </p:cNvPr>
          <p:cNvSpPr txBox="1"/>
          <p:nvPr/>
        </p:nvSpPr>
        <p:spPr>
          <a:xfrm>
            <a:off x="5003120" y="2723155"/>
            <a:ext cx="152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 টাকা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F6DC5D-3250-460B-A64A-D93AC905A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41" y="1574256"/>
            <a:ext cx="2257191" cy="11074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62C2D4-2D0D-4505-BF25-07B240215B79}"/>
              </a:ext>
            </a:extLst>
          </p:cNvPr>
          <p:cNvSpPr txBox="1"/>
          <p:nvPr/>
        </p:nvSpPr>
        <p:spPr>
          <a:xfrm>
            <a:off x="8151308" y="2632510"/>
            <a:ext cx="1659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২৫ পয়সা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9741B0-28E3-4CD2-BEB5-56BF61F43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557" y="3750322"/>
            <a:ext cx="1494356" cy="13853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B06513-96FF-4BB2-A230-F2358C989479}"/>
              </a:ext>
            </a:extLst>
          </p:cNvPr>
          <p:cNvSpPr txBox="1"/>
          <p:nvPr/>
        </p:nvSpPr>
        <p:spPr>
          <a:xfrm>
            <a:off x="8168557" y="5397139"/>
            <a:ext cx="165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৫০ টাকা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2CADFF-A609-4125-AE7E-6271DC320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05" y="3648314"/>
            <a:ext cx="1596854" cy="14671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82E9682-91E6-445D-95D7-D827094F6431}"/>
              </a:ext>
            </a:extLst>
          </p:cNvPr>
          <p:cNvSpPr txBox="1"/>
          <p:nvPr/>
        </p:nvSpPr>
        <p:spPr>
          <a:xfrm>
            <a:off x="2000233" y="5440165"/>
            <a:ext cx="2142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১০০০ টাকা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C814E-247B-4C7E-BF01-241B061E7136}"/>
              </a:ext>
            </a:extLst>
          </p:cNvPr>
          <p:cNvSpPr txBox="1"/>
          <p:nvPr/>
        </p:nvSpPr>
        <p:spPr>
          <a:xfrm>
            <a:off x="2706996" y="438496"/>
            <a:ext cx="677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মুদ্রা ও নোটের নাম বল 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BF33C-8D61-4AA6-8370-553B92CB1B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7663" y="1310958"/>
            <a:ext cx="1416187" cy="14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  <p:bldP spid="16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EFEDE9-8DD7-4FDD-816C-4802B4BA6FE6}"/>
              </a:ext>
            </a:extLst>
          </p:cNvPr>
          <p:cNvSpPr txBox="1"/>
          <p:nvPr/>
        </p:nvSpPr>
        <p:spPr>
          <a:xfrm>
            <a:off x="684628" y="343373"/>
            <a:ext cx="4239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 টেনে মিল কর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8FA1F-565C-44DD-ACE1-AD01F5F28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3" y="1409482"/>
            <a:ext cx="1084963" cy="1039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A7EC0-B482-4473-92F6-5947CD869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4" y="2730550"/>
            <a:ext cx="1132710" cy="573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70D052-B87C-4C25-8F0C-7EC321A20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6" y="3504888"/>
            <a:ext cx="1084963" cy="1081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8CA20C-8C2B-4D04-BC40-BF01B5449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1" y="4785838"/>
            <a:ext cx="1212255" cy="5620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8877C6-DFA2-4E6E-BFEE-F3F1FE302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6" y="5621043"/>
            <a:ext cx="1105257" cy="10155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9EAEDB-2F87-4D34-B61C-42BE6B51CC81}"/>
              </a:ext>
            </a:extLst>
          </p:cNvPr>
          <p:cNvSpPr txBox="1"/>
          <p:nvPr/>
        </p:nvSpPr>
        <p:spPr>
          <a:xfrm>
            <a:off x="9165101" y="1409482"/>
            <a:ext cx="2370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8C8D28-3FC1-43DD-A5F8-419567BE5F43}"/>
              </a:ext>
            </a:extLst>
          </p:cNvPr>
          <p:cNvSpPr txBox="1"/>
          <p:nvPr/>
        </p:nvSpPr>
        <p:spPr>
          <a:xfrm>
            <a:off x="9587132" y="2473077"/>
            <a:ext cx="1835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টাকা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839DE3-7DCD-4D0A-A91F-E54723372321}"/>
              </a:ext>
            </a:extLst>
          </p:cNvPr>
          <p:cNvSpPr txBox="1"/>
          <p:nvPr/>
        </p:nvSpPr>
        <p:spPr>
          <a:xfrm>
            <a:off x="9865461" y="3630342"/>
            <a:ext cx="1585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টাকা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337490-EE62-495D-AA13-0D9AA6012CE4}"/>
              </a:ext>
            </a:extLst>
          </p:cNvPr>
          <p:cNvSpPr txBox="1"/>
          <p:nvPr/>
        </p:nvSpPr>
        <p:spPr>
          <a:xfrm>
            <a:off x="9629335" y="4516886"/>
            <a:ext cx="1835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টাকা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F47669-200F-448E-8C23-45338AD35D27}"/>
              </a:ext>
            </a:extLst>
          </p:cNvPr>
          <p:cNvSpPr txBox="1"/>
          <p:nvPr/>
        </p:nvSpPr>
        <p:spPr>
          <a:xfrm>
            <a:off x="9813199" y="5580481"/>
            <a:ext cx="1764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টাকা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57878 0.6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5" y="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61354 -0.15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63412 -0.13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6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61237 -0.134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2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6233 -0.148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36B232-FB15-46ED-8731-2FEEAE6D8274}"/>
              </a:ext>
            </a:extLst>
          </p:cNvPr>
          <p:cNvSpPr txBox="1"/>
          <p:nvPr/>
        </p:nvSpPr>
        <p:spPr>
          <a:xfrm>
            <a:off x="4445390" y="910484"/>
            <a:ext cx="2630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0F2D57-633B-4D45-8F90-4DD57413A46E}"/>
              </a:ext>
            </a:extLst>
          </p:cNvPr>
          <p:cNvSpPr txBox="1"/>
          <p:nvPr/>
        </p:nvSpPr>
        <p:spPr>
          <a:xfrm>
            <a:off x="2543908" y="2391507"/>
            <a:ext cx="71041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বাবা মায়ের কাছে থাকা </a:t>
            </a:r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চিনে বলবে।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CC37D7-20DB-46E1-B6AB-78390216777E}"/>
              </a:ext>
            </a:extLst>
          </p:cNvPr>
          <p:cNvSpPr/>
          <p:nvPr/>
        </p:nvSpPr>
        <p:spPr>
          <a:xfrm>
            <a:off x="2053883" y="1997612"/>
            <a:ext cx="7849772" cy="4432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A91BAB2-5C6C-4297-A6A0-2E0359DB3EA5}"/>
              </a:ext>
            </a:extLst>
          </p:cNvPr>
          <p:cNvSpPr/>
          <p:nvPr/>
        </p:nvSpPr>
        <p:spPr>
          <a:xfrm>
            <a:off x="1237957" y="147711"/>
            <a:ext cx="9340948" cy="1816628"/>
          </a:xfrm>
          <a:prstGeom prst="triangle">
            <a:avLst>
              <a:gd name="adj" fmla="val 510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42C99-4653-4CC9-84C7-8413A2C8550D}"/>
              </a:ext>
            </a:extLst>
          </p:cNvPr>
          <p:cNvSpPr/>
          <p:nvPr/>
        </p:nvSpPr>
        <p:spPr>
          <a:xfrm>
            <a:off x="7371471" y="3587262"/>
            <a:ext cx="1448971" cy="1448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47E1E-25C2-41C1-964C-208F09F462D5}"/>
              </a:ext>
            </a:extLst>
          </p:cNvPr>
          <p:cNvSpPr/>
          <p:nvPr/>
        </p:nvSpPr>
        <p:spPr>
          <a:xfrm>
            <a:off x="2784233" y="3587262"/>
            <a:ext cx="1448971" cy="1448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2BE2FB-BB94-4F45-A6AC-500A777DC9FE}"/>
              </a:ext>
            </a:extLst>
          </p:cNvPr>
          <p:cNvSpPr/>
          <p:nvPr/>
        </p:nvSpPr>
        <p:spPr>
          <a:xfrm>
            <a:off x="5169879" y="2504048"/>
            <a:ext cx="1448971" cy="36998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E58F7-8A24-4754-A199-56881A008812}"/>
              </a:ext>
            </a:extLst>
          </p:cNvPr>
          <p:cNvSpPr/>
          <p:nvPr/>
        </p:nvSpPr>
        <p:spPr>
          <a:xfrm>
            <a:off x="1676400" y="6435046"/>
            <a:ext cx="8609428" cy="196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4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BA88F7-CB47-4BC0-BD8C-9AE1B0AF6DEA}"/>
              </a:ext>
            </a:extLst>
          </p:cNvPr>
          <p:cNvSpPr txBox="1"/>
          <p:nvPr/>
        </p:nvSpPr>
        <p:spPr>
          <a:xfrm>
            <a:off x="2417297" y="315644"/>
            <a:ext cx="7357403" cy="37702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39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63F49-1B48-4B0A-8134-164762F1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2" y="4085907"/>
            <a:ext cx="2657475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58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DB326-84EE-4B77-A2CD-4BAE59B1D4B6}"/>
              </a:ext>
            </a:extLst>
          </p:cNvPr>
          <p:cNvSpPr txBox="1"/>
          <p:nvPr/>
        </p:nvSpPr>
        <p:spPr>
          <a:xfrm>
            <a:off x="2897946" y="0"/>
            <a:ext cx="6288258" cy="31547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19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45191-48BA-435D-B8CD-CD9148A98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28" y="3429000"/>
            <a:ext cx="5936565" cy="33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5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E8A08-A73C-47EB-A49B-3C18A7280FC0}"/>
              </a:ext>
            </a:extLst>
          </p:cNvPr>
          <p:cNvSpPr txBox="1"/>
          <p:nvPr/>
        </p:nvSpPr>
        <p:spPr>
          <a:xfrm>
            <a:off x="3601329" y="182880"/>
            <a:ext cx="5106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45127-7884-45AA-A1B5-73B44A6F9F14}"/>
              </a:ext>
            </a:extLst>
          </p:cNvPr>
          <p:cNvSpPr txBox="1"/>
          <p:nvPr/>
        </p:nvSpPr>
        <p:spPr>
          <a:xfrm>
            <a:off x="119576" y="2811727"/>
            <a:ext cx="603504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</a:rPr>
              <a:t>মোহাম্মদ মাশরুর আহাম্মদ খান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DFCE6-B02F-49A0-AA1E-1F388FD3639F}"/>
              </a:ext>
            </a:extLst>
          </p:cNvPr>
          <p:cNvSpPr txBox="1"/>
          <p:nvPr/>
        </p:nvSpPr>
        <p:spPr>
          <a:xfrm>
            <a:off x="3467820" y="361037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0000"/>
                </a:solidFill>
              </a:rPr>
              <a:t> সহকারী শিক্ষক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A9400-44B6-4D9E-BBC5-05ABB0AD4E37}"/>
              </a:ext>
            </a:extLst>
          </p:cNvPr>
          <p:cNvSpPr txBox="1"/>
          <p:nvPr/>
        </p:nvSpPr>
        <p:spPr>
          <a:xfrm>
            <a:off x="1240730" y="4027737"/>
            <a:ext cx="462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 সরকারি প্রাথমিক বিদ্যালয়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7C05D-F7B5-4207-8B01-558E857487C2}"/>
              </a:ext>
            </a:extLst>
          </p:cNvPr>
          <p:cNvSpPr txBox="1"/>
          <p:nvPr/>
        </p:nvSpPr>
        <p:spPr>
          <a:xfrm>
            <a:off x="3319199" y="4737692"/>
            <a:ext cx="2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সদর,ব্রাহ্মণবাড়িয়া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DA8F4B7-F9B8-4898-8226-A9618C9D7A47}"/>
              </a:ext>
            </a:extLst>
          </p:cNvPr>
          <p:cNvSpPr/>
          <p:nvPr/>
        </p:nvSpPr>
        <p:spPr>
          <a:xfrm>
            <a:off x="4895557" y="1355873"/>
            <a:ext cx="1448972" cy="824619"/>
          </a:xfrm>
          <a:prstGeom prst="downArrow">
            <a:avLst/>
          </a:prstGeom>
          <a:solidFill>
            <a:srgbClr val="FF000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851E65-A5EB-46FE-9D40-F87F649C7E07}"/>
              </a:ext>
            </a:extLst>
          </p:cNvPr>
          <p:cNvGrpSpPr/>
          <p:nvPr/>
        </p:nvGrpSpPr>
        <p:grpSpPr>
          <a:xfrm>
            <a:off x="6499273" y="1730325"/>
            <a:ext cx="3432175" cy="4061169"/>
            <a:chOff x="6479099" y="1648365"/>
            <a:chExt cx="3438282" cy="41431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50AAEE-B80F-42A4-8D3F-7B465C4B1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099" y="1648365"/>
              <a:ext cx="3438282" cy="41431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C86391-3F26-4FEF-B907-DA75847C2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504" y="2278966"/>
              <a:ext cx="2269841" cy="2827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47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1F945-60C5-4C51-B8BE-E5533D301222}"/>
              </a:ext>
            </a:extLst>
          </p:cNvPr>
          <p:cNvSpPr txBox="1"/>
          <p:nvPr/>
        </p:nvSpPr>
        <p:spPr>
          <a:xfrm>
            <a:off x="3953022" y="-59062"/>
            <a:ext cx="4515729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E34E6A0D-7253-4D34-95A0-56811F2AB839}"/>
              </a:ext>
            </a:extLst>
          </p:cNvPr>
          <p:cNvSpPr/>
          <p:nvPr/>
        </p:nvSpPr>
        <p:spPr>
          <a:xfrm>
            <a:off x="5430126" y="1529862"/>
            <a:ext cx="511126" cy="717453"/>
          </a:xfrm>
          <a:prstGeom prst="flowChartManualOpe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0560D4-0B86-480A-A471-D08806648966}"/>
              </a:ext>
            </a:extLst>
          </p:cNvPr>
          <p:cNvSpPr/>
          <p:nvPr/>
        </p:nvSpPr>
        <p:spPr>
          <a:xfrm>
            <a:off x="5629419" y="1234440"/>
            <a:ext cx="112541" cy="2813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A09A822D-FCC9-4858-8347-CBC2B98CC5EA}"/>
              </a:ext>
            </a:extLst>
          </p:cNvPr>
          <p:cNvSpPr/>
          <p:nvPr/>
        </p:nvSpPr>
        <p:spPr>
          <a:xfrm>
            <a:off x="5115948" y="724486"/>
            <a:ext cx="1139484" cy="717453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AAC12-02B8-43FA-A106-871BBF1B6357}"/>
              </a:ext>
            </a:extLst>
          </p:cNvPr>
          <p:cNvSpPr txBox="1"/>
          <p:nvPr/>
        </p:nvSpPr>
        <p:spPr>
          <a:xfrm>
            <a:off x="858130" y="1893432"/>
            <a:ext cx="4154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95DD2-098C-40F5-9E71-89A546FBB482}"/>
              </a:ext>
            </a:extLst>
          </p:cNvPr>
          <p:cNvSpPr txBox="1"/>
          <p:nvPr/>
        </p:nvSpPr>
        <p:spPr>
          <a:xfrm>
            <a:off x="876886" y="2601318"/>
            <a:ext cx="267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63B351-21DE-4FDF-847B-5E4B9E63785B}"/>
              </a:ext>
            </a:extLst>
          </p:cNvPr>
          <p:cNvSpPr txBox="1"/>
          <p:nvPr/>
        </p:nvSpPr>
        <p:spPr>
          <a:xfrm>
            <a:off x="851683" y="3283762"/>
            <a:ext cx="610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বাংলাদেশি মুদ্রা ও নোট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6515E1-1DA3-47F4-BA72-2085ECFBCC71}"/>
              </a:ext>
            </a:extLst>
          </p:cNvPr>
          <p:cNvSpPr txBox="1"/>
          <p:nvPr/>
        </p:nvSpPr>
        <p:spPr>
          <a:xfrm>
            <a:off x="546295" y="4017090"/>
            <a:ext cx="610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পাঠ্যাংশঃ বাংলাদেশি মুদ্রা ও নোট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E872C-D244-4C78-A584-BB4D0BF9C348}"/>
              </a:ext>
            </a:extLst>
          </p:cNvPr>
          <p:cNvSpPr txBox="1"/>
          <p:nvPr/>
        </p:nvSpPr>
        <p:spPr>
          <a:xfrm>
            <a:off x="876886" y="4556435"/>
            <a:ext cx="309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সময়ঃ৩৫মিনিট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E5337-D454-4A46-A692-4A8BABBA86C8}"/>
              </a:ext>
            </a:extLst>
          </p:cNvPr>
          <p:cNvSpPr txBox="1"/>
          <p:nvPr/>
        </p:nvSpPr>
        <p:spPr>
          <a:xfrm>
            <a:off x="902676" y="5166415"/>
            <a:ext cx="4023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তারিখঃ১৮-০২-২০২০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C2E98F-6496-4C9D-9EEB-26737D8F5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94" y="1227306"/>
            <a:ext cx="3953020" cy="51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4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6566F-8420-4A8F-B4B0-D1C425F754FA}"/>
              </a:ext>
            </a:extLst>
          </p:cNvPr>
          <p:cNvSpPr txBox="1"/>
          <p:nvPr/>
        </p:nvSpPr>
        <p:spPr>
          <a:xfrm>
            <a:off x="1505243" y="60491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54A50-526F-4E68-B1FA-3180F11D81A2}"/>
              </a:ext>
            </a:extLst>
          </p:cNvPr>
          <p:cNvSpPr txBox="1"/>
          <p:nvPr/>
        </p:nvSpPr>
        <p:spPr>
          <a:xfrm>
            <a:off x="1505243" y="1508033"/>
            <a:ext cx="88979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ন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</a:p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য়সার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2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23A2FD-2351-4C96-87B0-D6103A0E8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85" y="1417522"/>
            <a:ext cx="20859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BBD216-61ED-4826-B907-A6F3AA22E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85" y="1360536"/>
            <a:ext cx="2869809" cy="2504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ADF01-626F-4666-B0DB-F0E4946D7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737" y="1360536"/>
            <a:ext cx="1914525" cy="2390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1719D7-D736-46E1-ADAB-AE14A1D0B54B}"/>
              </a:ext>
            </a:extLst>
          </p:cNvPr>
          <p:cNvSpPr txBox="1"/>
          <p:nvPr/>
        </p:nvSpPr>
        <p:spPr>
          <a:xfrm>
            <a:off x="1496524" y="112541"/>
            <a:ext cx="995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আমরা কিছু না কিছু দোকান বা বাজার থেকে কিনি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14D638-86C1-44BA-B403-737ED846D0E3}"/>
              </a:ext>
            </a:extLst>
          </p:cNvPr>
          <p:cNvSpPr txBox="1"/>
          <p:nvPr/>
        </p:nvSpPr>
        <p:spPr>
          <a:xfrm>
            <a:off x="2522219" y="3865196"/>
            <a:ext cx="1927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চকলেট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8F50C-3619-4A2B-BB7D-00C8F539A696}"/>
              </a:ext>
            </a:extLst>
          </p:cNvPr>
          <p:cNvSpPr txBox="1"/>
          <p:nvPr/>
        </p:nvSpPr>
        <p:spPr>
          <a:xfrm>
            <a:off x="4962195" y="3864732"/>
            <a:ext cx="2267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 জামা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B6767-A105-43ED-81DA-303E60D5E9F4}"/>
              </a:ext>
            </a:extLst>
          </p:cNvPr>
          <p:cNvSpPr txBox="1"/>
          <p:nvPr/>
        </p:nvSpPr>
        <p:spPr>
          <a:xfrm>
            <a:off x="7852482" y="3848152"/>
            <a:ext cx="208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ও খাতা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084F4-0872-431D-8C5E-0DD3005C5B4C}"/>
              </a:ext>
            </a:extLst>
          </p:cNvPr>
          <p:cNvSpPr txBox="1"/>
          <p:nvPr/>
        </p:nvSpPr>
        <p:spPr>
          <a:xfrm>
            <a:off x="2650074" y="5035799"/>
            <a:ext cx="765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আমরা টাকা দিয়ে কিনি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C45A4-4C2B-4026-8C96-D65708F3C0CA}"/>
              </a:ext>
            </a:extLst>
          </p:cNvPr>
          <p:cNvSpPr txBox="1"/>
          <p:nvPr/>
        </p:nvSpPr>
        <p:spPr>
          <a:xfrm>
            <a:off x="644769" y="2612535"/>
            <a:ext cx="10902462" cy="186204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115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নোট</a:t>
            </a:r>
            <a:endParaRPr lang="en-US" sz="115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1156C-0D25-4735-BC9C-7FA031FEE959}"/>
              </a:ext>
            </a:extLst>
          </p:cNvPr>
          <p:cNvSpPr txBox="1"/>
          <p:nvPr/>
        </p:nvSpPr>
        <p:spPr>
          <a:xfrm>
            <a:off x="4414911" y="1097281"/>
            <a:ext cx="3362178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ln w="12700">
                <a:solidFill>
                  <a:schemeClr val="tx1"/>
                </a:solidFill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0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26F6B9-9180-4D18-B9AF-DE84A70BC02E}"/>
              </a:ext>
            </a:extLst>
          </p:cNvPr>
          <p:cNvSpPr txBox="1"/>
          <p:nvPr/>
        </p:nvSpPr>
        <p:spPr>
          <a:xfrm>
            <a:off x="2935460" y="3527474"/>
            <a:ext cx="8947051" cy="2800767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এসো আমরা বাংলাদেশি মুদ্রা ও নোট চিনি ও বলি। </a:t>
            </a:r>
            <a:endParaRPr lang="en-US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11E5A4-B0A5-4640-8A78-DA175E6F0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74" y="4901117"/>
            <a:ext cx="2651945" cy="1239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B5EA8-160B-4BEA-ABFE-C20BA8159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87" y="1184228"/>
            <a:ext cx="2643261" cy="1199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00EF6C-41C7-49DF-B5A7-752DBF350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58" y="3121126"/>
            <a:ext cx="2643261" cy="1189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043780-E378-4342-AEB0-1A930695F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68" y="2985738"/>
            <a:ext cx="2643262" cy="11768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EB997E-351A-40B9-B046-51B7C90EAE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63" y="2972362"/>
            <a:ext cx="2673306" cy="11901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AB234E-48C2-46C9-9406-732E5114D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81" y="4905898"/>
            <a:ext cx="2651945" cy="1229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C77912-0FD3-446A-8F71-E5D1CBD7D5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808" y="4905898"/>
            <a:ext cx="2643261" cy="1338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0D57AC6-AF6A-4D05-B5EB-1EB0C9A51B3C}"/>
              </a:ext>
            </a:extLst>
          </p:cNvPr>
          <p:cNvSpPr txBox="1"/>
          <p:nvPr/>
        </p:nvSpPr>
        <p:spPr>
          <a:xfrm>
            <a:off x="4125869" y="260898"/>
            <a:ext cx="397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2202C86-06BD-49C8-912B-2CA59BC966E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88"/>
          <a:stretch/>
        </p:blipFill>
        <p:spPr>
          <a:xfrm rot="5400000">
            <a:off x="3280369" y="211682"/>
            <a:ext cx="1239098" cy="31841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8091B8-2C80-4CAE-89A0-3353929DB9B4}"/>
              </a:ext>
            </a:extLst>
          </p:cNvPr>
          <p:cNvSpPr txBox="1"/>
          <p:nvPr/>
        </p:nvSpPr>
        <p:spPr>
          <a:xfrm>
            <a:off x="3222445" y="2420605"/>
            <a:ext cx="155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পয়সা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60BD4-0980-4E58-AC35-7980B04DF217}"/>
              </a:ext>
            </a:extLst>
          </p:cNvPr>
          <p:cNvSpPr txBox="1"/>
          <p:nvPr/>
        </p:nvSpPr>
        <p:spPr>
          <a:xfrm>
            <a:off x="7179258" y="2412146"/>
            <a:ext cx="2433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পয়সা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B87E6-8590-41E9-AC7F-E503768BC34B}"/>
              </a:ext>
            </a:extLst>
          </p:cNvPr>
          <p:cNvSpPr txBox="1"/>
          <p:nvPr/>
        </p:nvSpPr>
        <p:spPr>
          <a:xfrm>
            <a:off x="1942323" y="4355625"/>
            <a:ext cx="163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পয়সা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26780-122D-46C5-8122-D509D9BC65A7}"/>
              </a:ext>
            </a:extLst>
          </p:cNvPr>
          <p:cNvSpPr txBox="1"/>
          <p:nvPr/>
        </p:nvSpPr>
        <p:spPr>
          <a:xfrm>
            <a:off x="5483131" y="4355626"/>
            <a:ext cx="160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bn-IN" sz="32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পয়সা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95212-E6BB-4847-BF21-AEE9D6A2A5A3}"/>
              </a:ext>
            </a:extLst>
          </p:cNvPr>
          <p:cNvSpPr txBox="1"/>
          <p:nvPr/>
        </p:nvSpPr>
        <p:spPr>
          <a:xfrm>
            <a:off x="8683562" y="4355626"/>
            <a:ext cx="1955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পয়সা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38928-1305-4291-9F97-80BF965A59D4}"/>
              </a:ext>
            </a:extLst>
          </p:cNvPr>
          <p:cNvSpPr txBox="1"/>
          <p:nvPr/>
        </p:nvSpPr>
        <p:spPr>
          <a:xfrm>
            <a:off x="1842868" y="6244255"/>
            <a:ext cx="181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টাকা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7256E-0318-4ADB-8EBE-DCE3CDB82C23}"/>
              </a:ext>
            </a:extLst>
          </p:cNvPr>
          <p:cNvSpPr txBox="1"/>
          <p:nvPr/>
        </p:nvSpPr>
        <p:spPr>
          <a:xfrm>
            <a:off x="5588188" y="6244256"/>
            <a:ext cx="14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টাকা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01C70-F6C7-4833-96B1-D591B77FAFF0}"/>
              </a:ext>
            </a:extLst>
          </p:cNvPr>
          <p:cNvSpPr txBox="1"/>
          <p:nvPr/>
        </p:nvSpPr>
        <p:spPr>
          <a:xfrm>
            <a:off x="9018660" y="6244256"/>
            <a:ext cx="1955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টাকা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243</Words>
  <Application>Microsoft Office PowerPoint</Application>
  <PresentationFormat>Widescreen</PresentationFormat>
  <Paragraphs>66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NikoshBAN</vt:lpstr>
      <vt:lpstr>Office Theme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70</cp:revision>
  <dcterms:created xsi:type="dcterms:W3CDTF">2020-02-18T07:20:06Z</dcterms:created>
  <dcterms:modified xsi:type="dcterms:W3CDTF">2020-02-19T18:05:39Z</dcterms:modified>
</cp:coreProperties>
</file>