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9" r:id="rId6"/>
    <p:sldId id="261" r:id="rId7"/>
    <p:sldId id="273" r:id="rId8"/>
    <p:sldId id="274" r:id="rId9"/>
    <p:sldId id="267" r:id="rId10"/>
    <p:sldId id="272" r:id="rId11"/>
    <p:sldId id="268" r:id="rId12"/>
    <p:sldId id="270" r:id="rId13"/>
    <p:sldId id="262" r:id="rId14"/>
    <p:sldId id="271" r:id="rId15"/>
    <p:sldId id="266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PE" initials="D" lastIdx="1" clrIdx="0">
    <p:extLst>
      <p:ext uri="{19B8F6BF-5375-455C-9EA6-DF929625EA0E}">
        <p15:presenceInfo xmlns:p15="http://schemas.microsoft.com/office/powerpoint/2012/main" userId="D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968B2-9158-4AA2-823C-8168D24A8F39}" type="datetimeFigureOut">
              <a:rPr lang="en-US" smtClean="0"/>
              <a:t>02/19/2020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A8F5D-4F10-4CD5-A42C-D4CF84FA4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77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A8F5D-4F10-4CD5-A42C-D4CF84FA43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6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218B-35F9-4C8C-9D1D-2321CBEE0716}" type="datetimeFigureOut">
              <a:rPr lang="en-US" smtClean="0"/>
              <a:t>02/19/2020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D399-4407-4130-87E0-D742C48D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1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218B-35F9-4C8C-9D1D-2321CBEE0716}" type="datetimeFigureOut">
              <a:rPr lang="en-US" smtClean="0"/>
              <a:t>02/19/2020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D399-4407-4130-87E0-D742C48D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8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218B-35F9-4C8C-9D1D-2321CBEE0716}" type="datetimeFigureOut">
              <a:rPr lang="en-US" smtClean="0"/>
              <a:t>02/19/2020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D399-4407-4130-87E0-D742C48D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5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218B-35F9-4C8C-9D1D-2321CBEE0716}" type="datetimeFigureOut">
              <a:rPr lang="en-US" smtClean="0"/>
              <a:t>02/19/2020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D399-4407-4130-87E0-D742C48D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8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218B-35F9-4C8C-9D1D-2321CBEE0716}" type="datetimeFigureOut">
              <a:rPr lang="en-US" smtClean="0"/>
              <a:t>02/19/2020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D399-4407-4130-87E0-D742C48D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2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218B-35F9-4C8C-9D1D-2321CBEE0716}" type="datetimeFigureOut">
              <a:rPr lang="en-US" smtClean="0"/>
              <a:t>02/19/2020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D399-4407-4130-87E0-D742C48D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218B-35F9-4C8C-9D1D-2321CBEE0716}" type="datetimeFigureOut">
              <a:rPr lang="en-US" smtClean="0"/>
              <a:t>02/19/2020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D399-4407-4130-87E0-D742C48D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9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218B-35F9-4C8C-9D1D-2321CBEE0716}" type="datetimeFigureOut">
              <a:rPr lang="en-US" smtClean="0"/>
              <a:t>02/19/2020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D399-4407-4130-87E0-D742C48D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95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218B-35F9-4C8C-9D1D-2321CBEE0716}" type="datetimeFigureOut">
              <a:rPr lang="en-US" smtClean="0"/>
              <a:t>02/19/2020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D399-4407-4130-87E0-D742C48D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1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218B-35F9-4C8C-9D1D-2321CBEE0716}" type="datetimeFigureOut">
              <a:rPr lang="en-US" smtClean="0"/>
              <a:t>02/19/2020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D399-4407-4130-87E0-D742C48D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9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218B-35F9-4C8C-9D1D-2321CBEE0716}" type="datetimeFigureOut">
              <a:rPr lang="en-US" smtClean="0"/>
              <a:t>02/19/2020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D399-4407-4130-87E0-D742C48D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26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A218B-35F9-4C8C-9D1D-2321CBEE0716}" type="datetimeFigureOut">
              <a:rPr lang="en-US" smtClean="0"/>
              <a:t>02/19/2020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ED399-4407-4130-87E0-D742C48D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5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2DA4D5-B388-4F3C-9EA2-D30A061DF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1609938"/>
            <a:ext cx="8534400" cy="41674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8F9FA-C44B-4FAA-B086-E48A64E5BD02}"/>
              </a:ext>
            </a:extLst>
          </p:cNvPr>
          <p:cNvSpPr txBox="1"/>
          <p:nvPr/>
        </p:nvSpPr>
        <p:spPr>
          <a:xfrm>
            <a:off x="5029201" y="6150114"/>
            <a:ext cx="6968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আ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A9B1CC-6F6E-442B-9D39-1E77856B47C3}"/>
              </a:ext>
            </a:extLst>
          </p:cNvPr>
          <p:cNvSpPr/>
          <p:nvPr/>
        </p:nvSpPr>
        <p:spPr>
          <a:xfrm>
            <a:off x="1454727" y="194332"/>
            <a:ext cx="8811491" cy="8863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</a:t>
            </a:r>
            <a:r>
              <a:rPr lang="bn-BD" sz="6000" dirty="0"/>
              <a:t>সালামু আলাইকুম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6023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A674AB-2BE2-47CA-A581-51CEF6AC4CD1}"/>
              </a:ext>
            </a:extLst>
          </p:cNvPr>
          <p:cNvSpPr txBox="1"/>
          <p:nvPr/>
        </p:nvSpPr>
        <p:spPr>
          <a:xfrm>
            <a:off x="1161143" y="609600"/>
            <a:ext cx="9492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bn-BD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 লিখি </a:t>
            </a:r>
            <a:endParaRPr lang="en-US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6BFD-002F-42AC-AD28-B3CBC04A828A}"/>
              </a:ext>
            </a:extLst>
          </p:cNvPr>
          <p:cNvSpPr txBox="1"/>
          <p:nvPr/>
        </p:nvSpPr>
        <p:spPr>
          <a:xfrm>
            <a:off x="1039091" y="2583543"/>
            <a:ext cx="15009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সুগন্ধ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C7A64-A282-432F-B06D-B8241DC290C1}"/>
              </a:ext>
            </a:extLst>
          </p:cNvPr>
          <p:cNvSpPr txBox="1"/>
          <p:nvPr/>
        </p:nvSpPr>
        <p:spPr>
          <a:xfrm>
            <a:off x="3323772" y="2583542"/>
            <a:ext cx="1500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B660A0-4E09-47D8-BBB1-9B01823EA80F}"/>
              </a:ext>
            </a:extLst>
          </p:cNvPr>
          <p:cNvSpPr txBox="1"/>
          <p:nvPr/>
        </p:nvSpPr>
        <p:spPr>
          <a:xfrm>
            <a:off x="5791199" y="2583541"/>
            <a:ext cx="2830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</p:spTree>
    <p:extLst>
      <p:ext uri="{BB962C8B-B14F-4D97-AF65-F5344CB8AC3E}">
        <p14:creationId xmlns:p14="http://schemas.microsoft.com/office/powerpoint/2010/main" val="304338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39100-482B-4EEE-B531-20BCDF3A9564}"/>
              </a:ext>
            </a:extLst>
          </p:cNvPr>
          <p:cNvSpPr txBox="1"/>
          <p:nvPr/>
        </p:nvSpPr>
        <p:spPr>
          <a:xfrm>
            <a:off x="2951018" y="374073"/>
            <a:ext cx="4959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আলাদা করি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4CEEDE-3B41-41DD-AB6E-92ADF72BD4DD}"/>
              </a:ext>
            </a:extLst>
          </p:cNvPr>
          <p:cNvSpPr/>
          <p:nvPr/>
        </p:nvSpPr>
        <p:spPr>
          <a:xfrm>
            <a:off x="124689" y="1859340"/>
            <a:ext cx="1945741" cy="1569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ন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D61EDD-F45D-483D-AEB7-E2705F413F97}"/>
              </a:ext>
            </a:extLst>
          </p:cNvPr>
          <p:cNvSpPr txBox="1"/>
          <p:nvPr/>
        </p:nvSpPr>
        <p:spPr>
          <a:xfrm>
            <a:off x="2656197" y="1803093"/>
            <a:ext cx="2189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CC2944E-1D88-4AB6-BFE5-C3E2879855D8}"/>
              </a:ext>
            </a:extLst>
          </p:cNvPr>
          <p:cNvSpPr/>
          <p:nvPr/>
        </p:nvSpPr>
        <p:spPr>
          <a:xfrm>
            <a:off x="4253345" y="1814899"/>
            <a:ext cx="1717964" cy="1704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ধ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D4513F-EF10-46AF-BC32-841F77714A26}"/>
              </a:ext>
            </a:extLst>
          </p:cNvPr>
          <p:cNvSpPr txBox="1"/>
          <p:nvPr/>
        </p:nvSpPr>
        <p:spPr>
          <a:xfrm>
            <a:off x="6602020" y="1814899"/>
            <a:ext cx="2590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CE7355C-55CF-4EC3-B32D-EAE17EA2FE91}"/>
              </a:ext>
            </a:extLst>
          </p:cNvPr>
          <p:cNvSpPr/>
          <p:nvPr/>
        </p:nvSpPr>
        <p:spPr>
          <a:xfrm>
            <a:off x="9822873" y="1724891"/>
            <a:ext cx="1843314" cy="1704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48B1993-DF1A-428D-A46D-4DA0FEC339AB}"/>
              </a:ext>
            </a:extLst>
          </p:cNvPr>
          <p:cNvSpPr/>
          <p:nvPr/>
        </p:nvSpPr>
        <p:spPr>
          <a:xfrm>
            <a:off x="124692" y="4281055"/>
            <a:ext cx="1945740" cy="1569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368697-8703-4E99-8CAB-AB09D441CC2C}"/>
              </a:ext>
            </a:extLst>
          </p:cNvPr>
          <p:cNvSpPr txBox="1"/>
          <p:nvPr/>
        </p:nvSpPr>
        <p:spPr>
          <a:xfrm>
            <a:off x="2840182" y="4281055"/>
            <a:ext cx="2189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4FA74B9-E624-49C5-9958-4851EDA4B65F}"/>
              </a:ext>
            </a:extLst>
          </p:cNvPr>
          <p:cNvSpPr/>
          <p:nvPr/>
        </p:nvSpPr>
        <p:spPr>
          <a:xfrm>
            <a:off x="4159415" y="4281055"/>
            <a:ext cx="1811893" cy="1704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CF4A7B-B75B-4D00-81B1-70157D52F0B0}"/>
              </a:ext>
            </a:extLst>
          </p:cNvPr>
          <p:cNvSpPr txBox="1"/>
          <p:nvPr/>
        </p:nvSpPr>
        <p:spPr>
          <a:xfrm>
            <a:off x="6615874" y="4079381"/>
            <a:ext cx="2590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14B3337-6F88-4FDF-816E-4354A40F668F}"/>
              </a:ext>
            </a:extLst>
          </p:cNvPr>
          <p:cNvSpPr/>
          <p:nvPr/>
        </p:nvSpPr>
        <p:spPr>
          <a:xfrm>
            <a:off x="9684327" y="4170219"/>
            <a:ext cx="1981860" cy="1704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ষ্ণ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9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/>
      <p:bldP spid="9" grpId="0" animBg="1"/>
      <p:bldP spid="12" grpId="0"/>
      <p:bldP spid="13" grpId="0" animBg="1"/>
      <p:bldP spid="14" grpId="0" animBg="1"/>
      <p:bldP spid="15" grpId="0"/>
      <p:bldP spid="16" grpId="0" animBg="1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6F69DF-C004-4780-AA2D-92E5DE7DE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8" y="910456"/>
            <a:ext cx="4641272" cy="3392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E4F4DC-BF56-4EFF-861C-00B2553EE715}"/>
              </a:ext>
            </a:extLst>
          </p:cNvPr>
          <p:cNvSpPr txBox="1"/>
          <p:nvPr/>
        </p:nvSpPr>
        <p:spPr>
          <a:xfrm>
            <a:off x="2968769" y="-105207"/>
            <a:ext cx="6438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741A19-8075-40BC-B74D-AED770697BAA}"/>
              </a:ext>
            </a:extLst>
          </p:cNvPr>
          <p:cNvSpPr txBox="1"/>
          <p:nvPr/>
        </p:nvSpPr>
        <p:spPr>
          <a:xfrm>
            <a:off x="1191491" y="5070764"/>
            <a:ext cx="9199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ভাগ করে দিয়ে কয়েকটি সাদা এবং লাল র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িখতে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ব।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ক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05611D-EBF8-4B70-A806-8C72C4181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92" y="910456"/>
            <a:ext cx="5527964" cy="339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9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6052FD-4562-4EC7-AA8F-B73102A6B47B}"/>
              </a:ext>
            </a:extLst>
          </p:cNvPr>
          <p:cNvSpPr txBox="1"/>
          <p:nvPr/>
        </p:nvSpPr>
        <p:spPr>
          <a:xfrm>
            <a:off x="2590799" y="208582"/>
            <a:ext cx="6774872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136370-237A-4294-A685-449DC6FFD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5" y="1325459"/>
            <a:ext cx="4516581" cy="4350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8624AD-E10A-46FD-8C0E-FA73590C3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09" y="1262062"/>
            <a:ext cx="5153891" cy="4333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3C9AE7-9D40-45E6-AAA6-165D74FE1A25}"/>
              </a:ext>
            </a:extLst>
          </p:cNvPr>
          <p:cNvSpPr txBox="1"/>
          <p:nvPr/>
        </p:nvSpPr>
        <p:spPr>
          <a:xfrm>
            <a:off x="665018" y="5777000"/>
            <a:ext cx="1152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ব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।</a:t>
            </a:r>
          </a:p>
        </p:txBody>
      </p:sp>
    </p:spTree>
    <p:extLst>
      <p:ext uri="{BB962C8B-B14F-4D97-AF65-F5344CB8AC3E}">
        <p14:creationId xmlns:p14="http://schemas.microsoft.com/office/powerpoint/2010/main" val="18237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DB096C-6B2D-433F-916F-920A74D30473}"/>
              </a:ext>
            </a:extLst>
          </p:cNvPr>
          <p:cNvSpPr txBox="1"/>
          <p:nvPr/>
        </p:nvSpPr>
        <p:spPr>
          <a:xfrm>
            <a:off x="1842654" y="581889"/>
            <a:ext cx="7924800" cy="120032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22941B-AA00-46AF-8BC3-789FC32BC926}"/>
              </a:ext>
            </a:extLst>
          </p:cNvPr>
          <p:cNvSpPr txBox="1"/>
          <p:nvPr/>
        </p:nvSpPr>
        <p:spPr>
          <a:xfrm>
            <a:off x="1551709" y="2452255"/>
            <a:ext cx="9337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সুগন্ধি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l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</a:p>
          <a:p>
            <a:pPr algn="l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89447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A4D5C3-B04D-41FB-8082-34E09B9BF34F}"/>
              </a:ext>
            </a:extLst>
          </p:cNvPr>
          <p:cNvSpPr txBox="1"/>
          <p:nvPr/>
        </p:nvSpPr>
        <p:spPr>
          <a:xfrm>
            <a:off x="1274618" y="595745"/>
            <a:ext cx="9947564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D70B4F-33FD-4E48-8A19-14F29FB9243D}"/>
              </a:ext>
            </a:extLst>
          </p:cNvPr>
          <p:cNvSpPr txBox="1"/>
          <p:nvPr/>
        </p:nvSpPr>
        <p:spPr>
          <a:xfrm>
            <a:off x="969819" y="2327564"/>
            <a:ext cx="10751127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আশে-পাশে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98144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395813-D0BB-4BEF-960D-39D629306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3" y="290945"/>
            <a:ext cx="9739745" cy="4184073"/>
          </a:xfrm>
          <a:prstGeom prst="rect">
            <a:avLst/>
          </a:prstGeom>
        </p:spPr>
      </p:pic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0E826C8E-B90B-4678-BC06-D903BD41F335}"/>
              </a:ext>
            </a:extLst>
          </p:cNvPr>
          <p:cNvSpPr/>
          <p:nvPr/>
        </p:nvSpPr>
        <p:spPr>
          <a:xfrm>
            <a:off x="1357744" y="4585854"/>
            <a:ext cx="9240982" cy="185651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F9B56F-579E-4B4D-970A-C783128C9100}"/>
              </a:ext>
            </a:extLst>
          </p:cNvPr>
          <p:cNvSpPr txBox="1"/>
          <p:nvPr/>
        </p:nvSpPr>
        <p:spPr>
          <a:xfrm>
            <a:off x="1828800" y="4960111"/>
            <a:ext cx="8534400" cy="110799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34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2222004" y="0"/>
            <a:ext cx="8128001" cy="2624969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03138" y="673642"/>
            <a:ext cx="6966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FF0000"/>
                </a:solidFill>
              </a:rPr>
              <a:t>শিক্ষক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err="1">
                <a:solidFill>
                  <a:srgbClr val="FF0000"/>
                </a:solidFill>
              </a:rPr>
              <a:t>পরিচিতি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7252" y="3876034"/>
            <a:ext cx="3311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মাজাগ্রাম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সঃপ্রাঃবিঃ</a:t>
            </a:r>
            <a:endParaRPr lang="bn-BD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 কুড়িগ্রাম 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5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382" y="174172"/>
            <a:ext cx="1006301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7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7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7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7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77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2236994"/>
            <a:ext cx="70684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ষয়ঃ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রঙ্গের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ফুলফল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------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কাশফুলও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১৮.০২.২০২০ খ্রিঃ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A16DDF-B356-4044-A6A6-B8366FE21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37" y="1204686"/>
            <a:ext cx="4686954" cy="57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1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1490" y="15765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0FE614-814F-4CC0-A479-F101CD25B786}"/>
              </a:ext>
            </a:extLst>
          </p:cNvPr>
          <p:cNvSpPr txBox="1"/>
          <p:nvPr/>
        </p:nvSpPr>
        <p:spPr>
          <a:xfrm>
            <a:off x="1905000" y="2835305"/>
            <a:ext cx="82375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৩,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রিচিত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ুঝতে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F2EBAD-DDB5-4215-8972-0407C41C338F}"/>
              </a:ext>
            </a:extLst>
          </p:cNvPr>
          <p:cNvSpPr txBox="1"/>
          <p:nvPr/>
        </p:nvSpPr>
        <p:spPr>
          <a:xfrm>
            <a:off x="1905000" y="3666301"/>
            <a:ext cx="1000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৩,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রিচিত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ুঝতে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98312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8653F9-B348-48DF-A6B1-04D1C9381C5B}"/>
              </a:ext>
            </a:extLst>
          </p:cNvPr>
          <p:cNvSpPr txBox="1"/>
          <p:nvPr/>
        </p:nvSpPr>
        <p:spPr>
          <a:xfrm>
            <a:off x="2111828" y="105966"/>
            <a:ext cx="7344229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D6F90B-BAB5-4D96-B8D7-F5C8F7ADE4B7}"/>
              </a:ext>
            </a:extLst>
          </p:cNvPr>
          <p:cNvSpPr txBox="1"/>
          <p:nvPr/>
        </p:nvSpPr>
        <p:spPr>
          <a:xfrm>
            <a:off x="667655" y="5987739"/>
            <a:ext cx="6098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আমরা কি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পাচ্ছি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8B4A07-290B-4BDC-8248-B36609378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673" y="1260174"/>
            <a:ext cx="5015345" cy="42954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39A171-5E8A-45BC-A461-79B380EA2047}"/>
              </a:ext>
            </a:extLst>
          </p:cNvPr>
          <p:cNvSpPr/>
          <p:nvPr/>
        </p:nvSpPr>
        <p:spPr>
          <a:xfrm>
            <a:off x="8190808" y="5597826"/>
            <a:ext cx="42311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621A45-6715-4A61-A3A1-6DDBC87C9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8" y="1281251"/>
            <a:ext cx="6567055" cy="429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9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5B29B4-3F78-4A09-9423-7C25E45FB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7018"/>
            <a:ext cx="10654145" cy="52205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682EDA-80B1-443A-860A-65A925EC71A5}"/>
              </a:ext>
            </a:extLst>
          </p:cNvPr>
          <p:cNvSpPr txBox="1"/>
          <p:nvPr/>
        </p:nvSpPr>
        <p:spPr>
          <a:xfrm>
            <a:off x="1436914" y="5377543"/>
            <a:ext cx="9927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 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 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?</a:t>
            </a:r>
          </a:p>
        </p:txBody>
      </p:sp>
    </p:spTree>
    <p:extLst>
      <p:ext uri="{BB962C8B-B14F-4D97-AF65-F5344CB8AC3E}">
        <p14:creationId xmlns:p14="http://schemas.microsoft.com/office/powerpoint/2010/main" val="304507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A0DB91-31B4-4894-844C-B652B5B7166A}"/>
              </a:ext>
            </a:extLst>
          </p:cNvPr>
          <p:cNvSpPr txBox="1"/>
          <p:nvPr/>
        </p:nvSpPr>
        <p:spPr>
          <a:xfrm>
            <a:off x="914400" y="77335"/>
            <a:ext cx="9816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60AB10-24BC-416D-9AEB-274057A88218}"/>
              </a:ext>
            </a:extLst>
          </p:cNvPr>
          <p:cNvSpPr txBox="1"/>
          <p:nvPr/>
        </p:nvSpPr>
        <p:spPr>
          <a:xfrm>
            <a:off x="2382982" y="907932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ফুলফল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B9B82A-63D1-400B-94EC-297B2C1830BD}"/>
              </a:ext>
            </a:extLst>
          </p:cNvPr>
          <p:cNvSpPr txBox="1"/>
          <p:nvPr/>
        </p:nvSpPr>
        <p:spPr>
          <a:xfrm>
            <a:off x="3311237" y="1938723"/>
            <a:ext cx="426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ঙের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 ফোটে সারা বছর ।লাল,</a:t>
            </a:r>
          </a:p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সাদা,গোলাপি বিভিন্ন রঙের। গোলাপের সুগন্ধ আছে ।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E751BE-53E8-4325-B082-CF85EAE2B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28" y="1938723"/>
            <a:ext cx="4267201" cy="37199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D07D5C-F4E0-43D7-9426-9D45DE824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1" y="872836"/>
            <a:ext cx="2964875" cy="559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8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1E6654-9878-413E-A23D-24EE802E05F1}"/>
              </a:ext>
            </a:extLst>
          </p:cNvPr>
          <p:cNvSpPr txBox="1"/>
          <p:nvPr/>
        </p:nvSpPr>
        <p:spPr>
          <a:xfrm>
            <a:off x="2161309" y="16493"/>
            <a:ext cx="7402286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দর্শ পাঠ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80D023-5EA3-4166-B877-8745F764A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32" y="1676399"/>
            <a:ext cx="8632040" cy="480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5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D2DFC4-165A-401A-9631-E9C964E57304}"/>
              </a:ext>
            </a:extLst>
          </p:cNvPr>
          <p:cNvSpPr txBox="1"/>
          <p:nvPr/>
        </p:nvSpPr>
        <p:spPr>
          <a:xfrm>
            <a:off x="688769" y="108080"/>
            <a:ext cx="10580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 পাঠ 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80386A-2285-420C-8468-E8AC38397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3" y="3324210"/>
            <a:ext cx="19053" cy="2095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9D333C-D495-4D07-BFFB-A2119C1AF26C}"/>
              </a:ext>
            </a:extLst>
          </p:cNvPr>
          <p:cNvSpPr txBox="1"/>
          <p:nvPr/>
        </p:nvSpPr>
        <p:spPr>
          <a:xfrm>
            <a:off x="3546763" y="1938723"/>
            <a:ext cx="40316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ঙের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গোলাপ ফোটে সারা বছর ।লাল,</a:t>
            </a:r>
          </a:p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সাদা,গোলাপি বিভিন্ন রঙের। গোলাপের সুগন্ধ আছে 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804468-4C75-40BF-8550-F0CB4D201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36" y="1034920"/>
            <a:ext cx="4461164" cy="571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60EBF1-0E3D-47FC-946D-7296DB6A3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255"/>
            <a:ext cx="3394363" cy="582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6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96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457</Words>
  <Application>Microsoft Office PowerPoint</Application>
  <PresentationFormat>Widescreen</PresentationFormat>
  <Paragraphs>63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171</cp:revision>
  <dcterms:created xsi:type="dcterms:W3CDTF">2020-02-15T05:27:48Z</dcterms:created>
  <dcterms:modified xsi:type="dcterms:W3CDTF">2020-02-19T06:44:44Z</dcterms:modified>
</cp:coreProperties>
</file>