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5126" autoAdjust="0"/>
  </p:normalViewPr>
  <p:slideViewPr>
    <p:cSldViewPr snapToGrid="0">
      <p:cViewPr varScale="1">
        <p:scale>
          <a:sx n="72" d="100"/>
          <a:sy n="72" d="100"/>
        </p:scale>
        <p:origin x="63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D28CC-E493-45EE-A5CF-E69426D7992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B61D0-B462-4960-BEF8-B0A0D8CAF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36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CDFF1-8701-4653-B30C-E442DFEB1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2388C-BCBA-420B-BA18-3612E0891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8BD38-BD36-40E3-9481-A92BDA869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9228-6038-4DF7-88D5-D3F57E15B76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E2CB0-37C7-4BA4-8FA0-1CC4B9981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F5047-97B1-46C6-919B-DB676A56C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4963-F45E-4B96-BC1D-2634C4F7A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5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72FF-AC38-4914-B50F-217CBF3AD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73025-56A7-402F-B594-84DB07C4B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8A752-7432-43AE-89FD-99A5664BD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9228-6038-4DF7-88D5-D3F57E15B76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5ED79-0BEA-4B21-AC5D-C7EE1B44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EDE96-49AD-4AE2-8F50-3CD620C6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4963-F45E-4B96-BC1D-2634C4F7A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2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689952-8650-4D8E-BFE8-B9E98BD065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46C5-B1A7-4A7E-BB7C-5168A1677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99148-EBB4-4E4F-B389-718D4ACC6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9228-6038-4DF7-88D5-D3F57E15B76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4CC8A-4740-4A33-ACF6-E3126D97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A2B41-C0D5-44E1-B3DC-34278D81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4963-F45E-4B96-BC1D-2634C4F7A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6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1282-5DB9-4BE6-A240-301DD6B7D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1D239-E187-494C-B4D1-6F0BCD077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960F0-F531-46A5-9A1B-0F5DCF52C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9228-6038-4DF7-88D5-D3F57E15B76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CB35A-DA07-4BEF-B62E-ED407DE6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4E55D-1F34-4595-8167-828504D8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4963-F45E-4B96-BC1D-2634C4F7A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4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E165F-8DD8-44DE-A0F7-FDCAFFB30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13360-5B13-437A-8301-E3DA55F85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DB627-314F-49B8-BD22-293EBCFE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9228-6038-4DF7-88D5-D3F57E15B76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543C8-AA7E-451B-854E-24EF835EE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DD4F7-04C6-4F84-8A39-389B6C607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4963-F45E-4B96-BC1D-2634C4F7A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2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E284-4B91-47BC-BCC3-8A0B680F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7DDEA-A8FB-427C-8F30-A46F29786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0BCBE-DC1E-467E-B51D-E372897BC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F6CAC-F3CC-4335-9275-F58CD45AB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9228-6038-4DF7-88D5-D3F57E15B76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D047F-5593-411F-BC71-94A8425A7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0D7B8-5D53-47BA-8AC1-9ED46FA3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4963-F45E-4B96-BC1D-2634C4F7A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4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7124A-25FC-49DD-9FBC-7E39E6025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57C91-1290-4C93-B5A8-5EB270170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5CFE5-C15A-46AA-94A6-3F5E68CA5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E78293-7FB9-4A8D-814B-05EA5B010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D02AAA-7036-45F7-8459-210749D0A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3F6F35-76CA-46C1-9DDA-53840707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9228-6038-4DF7-88D5-D3F57E15B76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F1CA06-FE9D-40CC-A2FB-B561C626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F63440-137E-4303-B013-C77B1DA04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4963-F45E-4B96-BC1D-2634C4F7A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1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6205C-87E2-4D56-8165-709AE3815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A09EA-BC59-4B5A-94B7-2612E866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9228-6038-4DF7-88D5-D3F57E15B76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D6D72-A60A-486B-BB29-10F5C38F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3F3F8-6444-4005-949A-22300098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4963-F45E-4B96-BC1D-2634C4F7A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9A7E41-C7DF-4CC5-A817-E06EB140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9228-6038-4DF7-88D5-D3F57E15B76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1D7A9-57F2-42E9-9EC7-2C539F52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A882B-7FAD-427E-B128-D5B1B7CB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4963-F45E-4B96-BC1D-2634C4F7A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3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43687-057A-4AAB-860F-BF168D7E1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8138B-7C9A-402A-85E5-6C5E1FEA9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ED1FF-C99C-4088-AC53-FA95949CD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98EC5-49C2-4B5A-B4C2-9A2B53A5E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9228-6038-4DF7-88D5-D3F57E15B76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C5DF6-8315-47C7-83EF-44882800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5AA79-9AE7-4AAE-B824-FF462EE6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4963-F45E-4B96-BC1D-2634C4F7A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7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F2AC5-F9DC-450C-A201-4DDB5067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22AA34-05E3-497D-A292-9AB18BAE2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35E951-BCDE-4F05-9734-8E81F864A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AED7F-8A0E-49E6-9257-F9180371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9228-6038-4DF7-88D5-D3F57E15B76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A187A-1E27-479D-9139-E9CFBFED8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AD950-0508-4592-A5B3-20101FB5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4963-F45E-4B96-BC1D-2634C4F7A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0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C83AB6-59D4-47DE-82FF-6DF59D448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8B341-91A7-4113-B8EC-9B0994CAE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F54EE-3E3F-49C5-BF87-FF34F3043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A9228-6038-4DF7-88D5-D3F57E15B76E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73F1E-1C9F-4960-A01E-F36416B18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CC97-0F2B-43F9-8A74-463167703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4963-F45E-4B96-BC1D-2634C4F7A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1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6A71FD-7259-4A09-9C80-21880B727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22" y="101600"/>
            <a:ext cx="1030675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176184-6386-427F-9FFC-7B7E5D719EF5}"/>
              </a:ext>
            </a:extLst>
          </p:cNvPr>
          <p:cNvSpPr txBox="1"/>
          <p:nvPr/>
        </p:nvSpPr>
        <p:spPr>
          <a:xfrm>
            <a:off x="2698045" y="485422"/>
            <a:ext cx="49219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পাঠে...  সবাইকে</a:t>
            </a:r>
          </a:p>
          <a:p>
            <a:r>
              <a:rPr lang="bn-BD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 শুভেচ্ছা</a:t>
            </a:r>
          </a:p>
        </p:txBody>
      </p:sp>
    </p:spTree>
    <p:extLst>
      <p:ext uri="{BB962C8B-B14F-4D97-AF65-F5344CB8AC3E}">
        <p14:creationId xmlns:p14="http://schemas.microsoft.com/office/powerpoint/2010/main" val="329066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5655EF-06EC-4D16-9675-E83182A7D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8" y="84797"/>
            <a:ext cx="3537612" cy="4089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05B767-99BF-4458-9E1D-7AF253EC1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61" y="494007"/>
            <a:ext cx="3158565" cy="3680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87BE58-827C-4177-9E51-F33658BC5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57" y="261505"/>
            <a:ext cx="4513725" cy="39129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A3538E-0987-4077-9DB5-EB41BA736344}"/>
              </a:ext>
            </a:extLst>
          </p:cNvPr>
          <p:cNvSpPr txBox="1"/>
          <p:nvPr/>
        </p:nvSpPr>
        <p:spPr>
          <a:xfrm>
            <a:off x="203418" y="4625009"/>
            <a:ext cx="328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1F01BD-9B6E-4738-AD18-092D9188CE67}"/>
              </a:ext>
            </a:extLst>
          </p:cNvPr>
          <p:cNvSpPr txBox="1"/>
          <p:nvPr/>
        </p:nvSpPr>
        <p:spPr>
          <a:xfrm>
            <a:off x="4028661" y="4625009"/>
            <a:ext cx="3281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765415-FCB1-4980-BE11-676322632FD4}"/>
              </a:ext>
            </a:extLst>
          </p:cNvPr>
          <p:cNvSpPr txBox="1"/>
          <p:nvPr/>
        </p:nvSpPr>
        <p:spPr>
          <a:xfrm>
            <a:off x="7474857" y="4625008"/>
            <a:ext cx="4513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্ছন্নতা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া∑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মোছার কাজে পানি ব্যবহার করি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5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5EF4E1-BCAD-4252-9B5D-54717C591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7" y="198783"/>
            <a:ext cx="6122505" cy="4373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ED6DCB-14F9-4E33-8B1A-363C90CBB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09" y="198784"/>
            <a:ext cx="5569043" cy="4161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C0AF85-C5AC-409E-898C-1456B4E7B26C}"/>
              </a:ext>
            </a:extLst>
          </p:cNvPr>
          <p:cNvSpPr txBox="1"/>
          <p:nvPr/>
        </p:nvSpPr>
        <p:spPr>
          <a:xfrm>
            <a:off x="140397" y="4929809"/>
            <a:ext cx="5955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ফসল ফলাতে পানি ব্যবহার করা হয়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EC71E6-93DA-40B3-9513-4E8EBF161270}"/>
              </a:ext>
            </a:extLst>
          </p:cNvPr>
          <p:cNvSpPr txBox="1"/>
          <p:nvPr/>
        </p:nvSpPr>
        <p:spPr>
          <a:xfrm>
            <a:off x="6573078" y="4929809"/>
            <a:ext cx="544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মৎস্য খামারে পানি ব্যবহার করা 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4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476C7E-0B98-4B1E-9E31-229680C44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5" y="148672"/>
            <a:ext cx="11224592" cy="50329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96DA19-E63C-498F-9F6D-F53A82271AA0}"/>
              </a:ext>
            </a:extLst>
          </p:cNvPr>
          <p:cNvSpPr txBox="1"/>
          <p:nvPr/>
        </p:nvSpPr>
        <p:spPr>
          <a:xfrm>
            <a:off x="583096" y="5592417"/>
            <a:ext cx="11304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			কলকারখানাতেও পানি ব্যবহার করা হয়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605356-C58E-4815-8FF5-18061A588C7A}"/>
              </a:ext>
            </a:extLst>
          </p:cNvPr>
          <p:cNvSpPr txBox="1"/>
          <p:nvPr/>
        </p:nvSpPr>
        <p:spPr>
          <a:xfrm>
            <a:off x="304800" y="304800"/>
            <a:ext cx="102571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ছকের মতো ছক তৈরি করে...     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	নদীর দল ও সাগোরের দল প্রত্যেকে তিনটি করে পানির 	ব্যবহার লিখ এবং এক দল অন্য দলের লেখা যাচাই ও আলোচনা করি ।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9BB9C3E8-B40C-4444-BD6C-C963A8D21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044315"/>
              </p:ext>
            </p:extLst>
          </p:nvPr>
        </p:nvGraphicFramePr>
        <p:xfrm>
          <a:off x="1806713" y="2985788"/>
          <a:ext cx="8119165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852">
                  <a:extLst>
                    <a:ext uri="{9D8B030D-6E8A-4147-A177-3AD203B41FA5}">
                      <a16:colId xmlns:a16="http://schemas.microsoft.com/office/drawing/2014/main" val="1722924529"/>
                    </a:ext>
                  </a:extLst>
                </a:gridCol>
                <a:gridCol w="6480313">
                  <a:extLst>
                    <a:ext uri="{9D8B030D-6E8A-4147-A177-3AD203B41FA5}">
                      <a16:colId xmlns:a16="http://schemas.microsoft.com/office/drawing/2014/main" val="163799835"/>
                    </a:ext>
                  </a:extLst>
                </a:gridCol>
              </a:tblGrid>
              <a:tr h="678162">
                <a:tc>
                  <a:txBody>
                    <a:bodyPr/>
                    <a:lstStyle/>
                    <a:p>
                      <a:r>
                        <a:rPr lang="bn-BD" dirty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       </a:t>
                      </a:r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পানির ব্যবহার</a:t>
                      </a:r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967935"/>
                  </a:ext>
                </a:extLst>
              </a:tr>
              <a:tr h="678162"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514011"/>
                  </a:ext>
                </a:extLst>
              </a:tr>
              <a:tr h="678162"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২.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793101"/>
                  </a:ext>
                </a:extLst>
              </a:tr>
              <a:tr h="678162"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293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75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412303-1BA0-4343-A947-11C729C08DFE}"/>
              </a:ext>
            </a:extLst>
          </p:cNvPr>
          <p:cNvSpPr txBox="1"/>
          <p:nvPr/>
        </p:nvSpPr>
        <p:spPr>
          <a:xfrm>
            <a:off x="2657061" y="1470990"/>
            <a:ext cx="68778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এখন আরো কিছু ছবি দেখি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59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71CA86-01F1-4F9D-B0D4-C97325E90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6" y="106016"/>
            <a:ext cx="6122504" cy="3723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D2BE92-8C9B-4D36-AD23-014DB2070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74" y="106016"/>
            <a:ext cx="4784034" cy="3495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27A3DA-A3C7-4D98-BAE8-5574F927D7DB}"/>
              </a:ext>
            </a:extLst>
          </p:cNvPr>
          <p:cNvSpPr txBox="1"/>
          <p:nvPr/>
        </p:nvSpPr>
        <p:spPr>
          <a:xfrm>
            <a:off x="331306" y="4134678"/>
            <a:ext cx="6016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ধোয়া মোছার কাজে পানির অপচয় হচ্ছে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1769E-1C96-48EC-A2C9-FAC3FC681A06}"/>
              </a:ext>
            </a:extLst>
          </p:cNvPr>
          <p:cNvSpPr txBox="1"/>
          <p:nvPr/>
        </p:nvSpPr>
        <p:spPr>
          <a:xfrm>
            <a:off x="6851374" y="4134678"/>
            <a:ext cx="5009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দাঁত ব্রাশ ও হাত ধোয়ার সময়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পানির অপচয় হচ্ছে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83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6B145E-8AB8-43FE-AEA6-589B77EF1778}"/>
              </a:ext>
            </a:extLst>
          </p:cNvPr>
          <p:cNvSpPr txBox="1"/>
          <p:nvPr/>
        </p:nvSpPr>
        <p:spPr>
          <a:xfrm>
            <a:off x="1404730" y="583096"/>
            <a:ext cx="98728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তোমরা প্রাথমিক বিজ্ঞান বইয়ের </a:t>
            </a:r>
          </a:p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২৪ ও ২৫ পৃষ্ঠা বের করে মনোযোগ সহকারে পড়।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3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50533B-6DD5-4D8F-BAAC-2098BB3E1E3C}"/>
              </a:ext>
            </a:extLst>
          </p:cNvPr>
          <p:cNvSpPr txBox="1"/>
          <p:nvPr/>
        </p:nvSpPr>
        <p:spPr>
          <a:xfrm>
            <a:off x="4625008" y="397566"/>
            <a:ext cx="2213113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54FEEB-5F13-433C-88F7-3344A3CC4F68}"/>
              </a:ext>
            </a:extLst>
          </p:cNvPr>
          <p:cNvSpPr txBox="1"/>
          <p:nvPr/>
        </p:nvSpPr>
        <p:spPr>
          <a:xfrm>
            <a:off x="954157" y="1669774"/>
            <a:ext cx="108402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পানি কি কাজে ব্যবহার করা হয়?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	ক. ঘুমাতে          খ. দৌড়াতে    গ. পান করতে  ঘ. হাঁটতে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নিচের কোন কাজে পানি ব্যবহার করা হয় না?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	ক.সেচ কাজে   খ. রান্নার কাজে  গ. মৎস্য খামারে  ঘ. কম্পিউটারে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শূণ্যস্থান পূরণ করঃ                                                   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	ক. পিপাসা পেলে আমরা ..... পান করি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	খ. দাঁত ব্রাশ করার পর ..... দিয়ে মুখ ধুতে হবে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পানির অপচয় রোধে করণীয় তিনটি উপায় লিখ 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7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8BED9C-A541-454F-BE53-BA73B5D391AC}"/>
              </a:ext>
            </a:extLst>
          </p:cNvPr>
          <p:cNvSpPr txBox="1"/>
          <p:nvPr/>
        </p:nvSpPr>
        <p:spPr>
          <a:xfrm>
            <a:off x="3697356" y="291548"/>
            <a:ext cx="3167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27174C4A-8727-4B8B-A22B-C1D72889AB5C}"/>
              </a:ext>
            </a:extLst>
          </p:cNvPr>
          <p:cNvSpPr/>
          <p:nvPr/>
        </p:nvSpPr>
        <p:spPr>
          <a:xfrm>
            <a:off x="2809461" y="2173356"/>
            <a:ext cx="331304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CF7813-E593-420C-A49B-9F5F4107C4E9}"/>
              </a:ext>
            </a:extLst>
          </p:cNvPr>
          <p:cNvSpPr txBox="1"/>
          <p:nvPr/>
        </p:nvSpPr>
        <p:spPr>
          <a:xfrm>
            <a:off x="3405809" y="2173356"/>
            <a:ext cx="5685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এমন আরো কী কী কাজে পানি ব্যবহার করা হয় তা ৫ টি বাক্যে লিখে আনবে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C695CF87-E0D5-47D1-B1F4-0EA9C53DED0D}"/>
              </a:ext>
            </a:extLst>
          </p:cNvPr>
          <p:cNvSpPr/>
          <p:nvPr/>
        </p:nvSpPr>
        <p:spPr>
          <a:xfrm>
            <a:off x="2809461" y="4585252"/>
            <a:ext cx="331304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FB830-F0E9-4303-86DE-2CB37207493B}"/>
              </a:ext>
            </a:extLst>
          </p:cNvPr>
          <p:cNvSpPr txBox="1"/>
          <p:nvPr/>
        </p:nvSpPr>
        <p:spPr>
          <a:xfrm>
            <a:off x="3140765" y="4585252"/>
            <a:ext cx="7832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কেন সংরক্ষন করবে ৪ টি বাক্যে লিখে আনবে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62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E47521-DFD7-40EC-AE1B-6F9FAE6F5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444"/>
            <a:ext cx="12192000" cy="49165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0C4190-8355-44AF-ACBE-9664684567C1}"/>
              </a:ext>
            </a:extLst>
          </p:cNvPr>
          <p:cNvSpPr txBox="1"/>
          <p:nvPr/>
        </p:nvSpPr>
        <p:spPr>
          <a:xfrm>
            <a:off x="3432314" y="490330"/>
            <a:ext cx="4465983" cy="1015663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কে ধন্যবাদ 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7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8265BF4C-5729-47BF-A01A-0B899D869B73}"/>
              </a:ext>
            </a:extLst>
          </p:cNvPr>
          <p:cNvSpPr/>
          <p:nvPr/>
        </p:nvSpPr>
        <p:spPr>
          <a:xfrm>
            <a:off x="1325218" y="785191"/>
            <a:ext cx="9541564" cy="5287617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16F8DA-E259-4BC6-8258-41457F68F303}"/>
              </a:ext>
            </a:extLst>
          </p:cNvPr>
          <p:cNvSpPr txBox="1"/>
          <p:nvPr/>
        </p:nvSpPr>
        <p:spPr>
          <a:xfrm>
            <a:off x="2584174" y="1524000"/>
            <a:ext cx="68646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	   শিক্ষক পরিচিতি        </a:t>
            </a: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নামঃ মোঃ এনামুল হক        </a:t>
            </a: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   পদবিঃ সহকারি শিক্ষক       </a:t>
            </a: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বিদ্যালয়ঃ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রমনা ২ নং সরকারি 		   প্রাথমিক বিদ্যালয়               </a:t>
            </a: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5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C90E3BE5-0AC9-4484-8E47-894AC97986BC}"/>
              </a:ext>
            </a:extLst>
          </p:cNvPr>
          <p:cNvSpPr/>
          <p:nvPr/>
        </p:nvSpPr>
        <p:spPr>
          <a:xfrm>
            <a:off x="440268" y="1053296"/>
            <a:ext cx="6712888" cy="457771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মূলপাঠঃ জীবনের জন্য পানি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পানির ব্যবহার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F3275B-D0B2-488D-8273-1FE979F4A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094" y="355649"/>
            <a:ext cx="4572638" cy="59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88AB4E5F-A375-4935-BD44-FC9104CDA18D}"/>
              </a:ext>
            </a:extLst>
          </p:cNvPr>
          <p:cNvSpPr/>
          <p:nvPr/>
        </p:nvSpPr>
        <p:spPr>
          <a:xfrm>
            <a:off x="3136739" y="81021"/>
            <a:ext cx="4386805" cy="1608881"/>
          </a:xfrm>
          <a:prstGeom prst="wav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866B9F-2802-41C2-AB08-EA343FE14014}"/>
              </a:ext>
            </a:extLst>
          </p:cNvPr>
          <p:cNvSpPr/>
          <p:nvPr/>
        </p:nvSpPr>
        <p:spPr>
          <a:xfrm>
            <a:off x="2781939" y="285298"/>
            <a:ext cx="50964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B8C219-B90C-4A77-B622-99F1C1039510}"/>
              </a:ext>
            </a:extLst>
          </p:cNvPr>
          <p:cNvSpPr txBox="1"/>
          <p:nvPr/>
        </p:nvSpPr>
        <p:spPr>
          <a:xfrm>
            <a:off x="2781939" y="2233914"/>
            <a:ext cx="879274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শিক্ষার্থীরা.....              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৩.৩.১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জন্য পানির গুরুত্ব বর্ণনা করতে পারবে।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৩.৪.১ পানি অপচয়ের পরিনাম সম্পর্কে বলতে পারবে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1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7D963B-DAA8-4C16-ABA8-98B13D972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2457"/>
            <a:ext cx="5857875" cy="4285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934520-BDB1-499E-A492-8920AACAD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7" y="2572457"/>
            <a:ext cx="5768622" cy="42855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ACE17E-EFA6-4D39-8AF5-B9DA7A0E54C9}"/>
              </a:ext>
            </a:extLst>
          </p:cNvPr>
          <p:cNvSpPr txBox="1"/>
          <p:nvPr/>
        </p:nvSpPr>
        <p:spPr>
          <a:xfrm>
            <a:off x="395111" y="203200"/>
            <a:ext cx="11300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া ক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্ছে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212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5308DD-2C00-4DC0-B906-5F50DC033FF9}"/>
              </a:ext>
            </a:extLst>
          </p:cNvPr>
          <p:cNvSpPr txBox="1"/>
          <p:nvPr/>
        </p:nvSpPr>
        <p:spPr>
          <a:xfrm>
            <a:off x="243241" y="191911"/>
            <a:ext cx="573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নদীর দল বলো দেখি....    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ছবিতে কি করছে?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ED6FC-093C-40F9-9957-6F07C3CC5DD2}"/>
              </a:ext>
            </a:extLst>
          </p:cNvPr>
          <p:cNvSpPr txBox="1"/>
          <p:nvPr/>
        </p:nvSpPr>
        <p:spPr>
          <a:xfrm>
            <a:off x="6456715" y="253466"/>
            <a:ext cx="52380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সাগরের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ি…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39322-2532-47E8-82A3-181E590BA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3260"/>
            <a:ext cx="5857875" cy="42241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5F4E13-3362-4860-922D-DA8FD08D1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82" y="2103260"/>
            <a:ext cx="5678311" cy="42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DEACEA-FD7D-47D7-86AF-72A535CE5B0F}"/>
              </a:ext>
            </a:extLst>
          </p:cNvPr>
          <p:cNvSpPr txBox="1"/>
          <p:nvPr/>
        </p:nvSpPr>
        <p:spPr>
          <a:xfrm>
            <a:off x="2331155" y="226759"/>
            <a:ext cx="7529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এসো সবাই মিলে আরো একটি ছবি দেখি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B971E0-AE64-49F9-97F8-CCE376D79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21" y="1438610"/>
            <a:ext cx="9899373" cy="489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9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0A9096-7DFB-4CEB-90B3-4166B2FA0751}"/>
              </a:ext>
            </a:extLst>
          </p:cNvPr>
          <p:cNvSpPr txBox="1"/>
          <p:nvPr/>
        </p:nvSpPr>
        <p:spPr>
          <a:xfrm>
            <a:off x="2494844" y="745067"/>
            <a:ext cx="72023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ছবি টিতে তোমরা কী দেখতে পেলে? </a:t>
            </a:r>
          </a:p>
          <a:p>
            <a:endParaRPr lang="bn-BD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ছেলেটি দাঁত ব্রাশের পর কী দিয়ে হাত ও মুখ ধো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0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D930CF-6066-42BA-92EA-01DD73C4F497}"/>
              </a:ext>
            </a:extLst>
          </p:cNvPr>
          <p:cNvSpPr txBox="1"/>
          <p:nvPr/>
        </p:nvSpPr>
        <p:spPr>
          <a:xfrm>
            <a:off x="304800" y="248356"/>
            <a:ext cx="6276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7C9C23-86EB-4BCC-99CD-D2B5A564F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4" y="1122319"/>
            <a:ext cx="5265738" cy="3238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81F2E4-BF31-458D-A6C8-9A7A74586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22" y="1079353"/>
            <a:ext cx="5486224" cy="3238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80FF5E-32E5-4DE7-8334-96641AD7E629}"/>
              </a:ext>
            </a:extLst>
          </p:cNvPr>
          <p:cNvSpPr txBox="1"/>
          <p:nvPr/>
        </p:nvSpPr>
        <p:spPr>
          <a:xfrm>
            <a:off x="3053293" y="4560712"/>
            <a:ext cx="548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23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421</Words>
  <Application>Microsoft Office PowerPoint</Application>
  <PresentationFormat>Widescreen</PresentationFormat>
  <Paragraphs>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112</cp:revision>
  <dcterms:created xsi:type="dcterms:W3CDTF">2020-02-18T09:39:54Z</dcterms:created>
  <dcterms:modified xsi:type="dcterms:W3CDTF">2020-02-19T10:57:43Z</dcterms:modified>
</cp:coreProperties>
</file>