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258" r:id="rId2"/>
    <p:sldId id="256" r:id="rId3"/>
    <p:sldId id="257" r:id="rId4"/>
    <p:sldId id="259" r:id="rId5"/>
    <p:sldId id="261" r:id="rId6"/>
    <p:sldId id="260" r:id="rId7"/>
    <p:sldId id="262" r:id="rId8"/>
    <p:sldId id="263" r:id="rId9"/>
    <p:sldId id="276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F0CC9-78BA-4114-B2C0-19598072139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38748-EC39-4FF9-807E-331B9A0CE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38748-EC39-4FF9-807E-331B9A0CEC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0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8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03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33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3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1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6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3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6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8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78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olamkahhar16@gmail.co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457" y="2209800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9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9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রাহীম</a:t>
            </a:r>
            <a:endParaRPr lang="en-US" sz="9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3857" y="4191000"/>
            <a:ext cx="1104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 করুণাময় দয়ালু আল্লাহর নামে শুরু করিতেছি।</a:t>
            </a:r>
            <a:endParaRPr lang="en-US" sz="54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57" y="533400"/>
            <a:ext cx="6705600" cy="14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520926"/>
            <a:ext cx="5419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 সমূহ  </a:t>
            </a:r>
            <a:endParaRPr lang="en-US" sz="9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9535" y="5767046"/>
            <a:ext cx="946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 ঠান্ডা লাগা থেকে মৃত্যুর উপসর্গ দেখা দিতে পারে।    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4800600" cy="2992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94063"/>
            <a:ext cx="5020129" cy="308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0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5334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ছড়ায়   </a:t>
            </a:r>
            <a:endParaRPr lang="en-US" sz="9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319493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খাবারের পাইকারি বাজারের সঙ্গে ।   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24200"/>
            <a:ext cx="5267377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02429"/>
            <a:ext cx="4993821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838200"/>
            <a:ext cx="6705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বেলুগা তিমির মাধ্যমে  ।   </a:t>
            </a:r>
            <a:endParaRPr lang="en-US" sz="6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53" y="3102874"/>
            <a:ext cx="4342493" cy="316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02874"/>
            <a:ext cx="4953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85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ছড়ায়   </a:t>
            </a:r>
            <a:endParaRPr lang="en-US" sz="9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9962" y="2305109"/>
            <a:ext cx="3068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মুরগীর মাধ্যমে।   </a:t>
            </a:r>
            <a:endParaRPr lang="en-US" sz="44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0400"/>
            <a:ext cx="5153479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43" y="3073845"/>
            <a:ext cx="4857296" cy="34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0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858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খরগোসের মাধ্যমে।   </a:t>
            </a:r>
            <a:endParaRPr lang="en-US" sz="80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2825591"/>
            <a:ext cx="4937760" cy="3357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25590"/>
            <a:ext cx="4953000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609600"/>
            <a:ext cx="5852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বাদুরের মাধ্যমে </a:t>
            </a:r>
            <a:endParaRPr lang="en-US" sz="88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59" y="2795111"/>
            <a:ext cx="3767083" cy="2919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5110"/>
            <a:ext cx="4114800" cy="2919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25591"/>
            <a:ext cx="3395662" cy="28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609600"/>
            <a:ext cx="6459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সাপের মাধ্যমে   </a:t>
            </a:r>
            <a:endParaRPr lang="en-US" sz="88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75000"/>
            <a:ext cx="34290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27" y="3189514"/>
            <a:ext cx="3476625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51" y="3280229"/>
            <a:ext cx="3544301" cy="27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4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990600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চীনের হর্সশত নামের একপ্রকার বাদুরের মাধ্যমে   </a:t>
            </a:r>
            <a:endParaRPr lang="en-US" sz="54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2" y="3039071"/>
            <a:ext cx="5057088" cy="354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39071"/>
            <a:ext cx="5072742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8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914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ব্যক্তির হাঁচি-কাশির মাধ্যমে-   </a:t>
            </a:r>
            <a:endParaRPr lang="en-US" sz="54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5" y="3051344"/>
            <a:ext cx="2764504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3048000"/>
            <a:ext cx="2743200" cy="2822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47" y="3048000"/>
            <a:ext cx="2734653" cy="2822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47" y="3048000"/>
            <a:ext cx="2887053" cy="28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06680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প্রজাতি থেকে অন্য প্রজাতিতে ও ছড়িয়ে যেতে পারে  ।   </a:t>
            </a:r>
            <a:endParaRPr lang="en-US" sz="48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60486"/>
            <a:ext cx="2924175" cy="2968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60485"/>
            <a:ext cx="2886529" cy="2968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160484"/>
            <a:ext cx="2847975" cy="2968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046" y="3160483"/>
            <a:ext cx="2717800" cy="29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8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609600"/>
            <a:ext cx="1158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endParaRPr lang="en-US" sz="115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" y="2209800"/>
            <a:ext cx="10515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 </a:t>
            </a:r>
            <a:endParaRPr lang="en-US" sz="3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87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5300" y="7620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  </a:t>
            </a:r>
            <a:endParaRPr lang="en-US" sz="9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210698"/>
            <a:ext cx="1066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প্রকার প্রতিষেধক অথবা চিকিৎসা নেই ।   </a:t>
            </a:r>
            <a:endParaRPr lang="en-US" sz="60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0" y="4953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প্রতিষেধকের আবিস্কারের কাজ চলছে ।    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5502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প্রার্থনা  করি।   </a:t>
            </a:r>
            <a:endParaRPr lang="en-US" sz="9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8514" y="3290094"/>
            <a:ext cx="946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আল্লাহ তুমি আমাদের কে সুস্থ্যতা দান কর।   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6743" y="2502426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আল্লাহ তুমি আমাদেরকে এই মরণব্যাধি থেকে হেফাজত কর।    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9400" y="4077762"/>
            <a:ext cx="946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আমাদেরকে হালাল খাওয়ার তৌফিক দান করুন।   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6743" y="4780048"/>
            <a:ext cx="946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আমাদেরকে সকল প্রকার মহামারী থেকে রক্ষা করূণ।    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562600"/>
            <a:ext cx="1084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আল্লাহ আমাদেরকে হেদায়াত দান করুণ- </a:t>
            </a:r>
            <a:r>
              <a:rPr lang="bn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আমিন! আমিন!! আমিন!!!    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6994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971800"/>
            <a:ext cx="1059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আল্লাহকে ভয় করি এবং তার হুকুমগুলো মেনে চলি    </a:t>
            </a:r>
            <a:endParaRPr lang="en-US" sz="80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0"/>
            <a:ext cx="344036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endParaRPr lang="en-US" sz="1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769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  </a:t>
            </a:r>
            <a:endParaRPr lang="en-US" sz="115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048000"/>
            <a:ext cx="10439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      </a:t>
            </a:r>
            <a:endParaRPr lang="en-US" sz="166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78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68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3000" y="762000"/>
            <a:ext cx="9982200" cy="10668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410200" y="2286000"/>
            <a:ext cx="990600" cy="990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410200" y="3276600"/>
            <a:ext cx="990600" cy="990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410200" y="4267200"/>
            <a:ext cx="990600" cy="990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410200" y="5274129"/>
            <a:ext cx="990600" cy="990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2628134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মো: গোলাম কাহ্‌হার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581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আইসিটি )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0" y="432418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বাইছারা উচ্চ বিদ্যালয়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496541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কচুয়া, চাঁদপুর।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700" y="547704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হ্যালো- ০১৮১২৯৪৯৪৯২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" y="5922241"/>
            <a:ext cx="45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golamkahhar16@gmail.com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246981"/>
            <a:ext cx="3733800" cy="4406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94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124200" y="685800"/>
            <a:ext cx="6019800" cy="1143000"/>
          </a:xfrm>
          <a:prstGeom prst="fram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3695700" y="1257300"/>
            <a:ext cx="4876800" cy="304800"/>
          </a:xfrm>
          <a:prstGeom prst="foldedCorner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429000"/>
            <a:ext cx="10896600" cy="2209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 </a:t>
            </a:r>
            <a:endParaRPr lang="en-US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9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143000" y="304800"/>
            <a:ext cx="4778829" cy="1752600"/>
          </a:xfrm>
          <a:prstGeom prst="wedgeEllipseCallout">
            <a:avLst>
              <a:gd name="adj1" fmla="val 36835"/>
              <a:gd name="adj2" fmla="val 94462"/>
            </a:avLst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685800"/>
            <a:ext cx="4517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কী? 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671" y="3048000"/>
            <a:ext cx="1104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২০১৯ এনসিওভি যা নভেল করোনা ভাইরাস নামে </a:t>
            </a:r>
            <a:r>
              <a:rPr lang="bn-IN" sz="40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671" y="3940314"/>
            <a:ext cx="10608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 ধরণের করোনা ভাইরাস </a:t>
            </a:r>
            <a:endParaRPr lang="en-US" sz="40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671" y="4903243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এশিয়ার বিভিন্ন অংশে এবং এর বাইরেও দ্রুত ছড়িয়ে পড়েছে এই ভাইরাস। </a:t>
            </a:r>
            <a:endParaRPr lang="en-US" sz="40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8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9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9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057" y="3276600"/>
            <a:ext cx="1104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২০০২ সাল থেকে চীনে মহামারী আকার ছড়িয়ে পড়া সার্স ( পুরোনাম সিভিয়ার একিউট রেসপিরেটরি সিনড্রোম ) নামে যে ভাইরাসের সংক্রমণে পৃথিবীতে ৭৭৪ জনের মৃত্যু হয়েছিল আর ৮০৯৮ জন সংক্রমিত হয়েছিল। সেটিও ছিল এক ধরণের করোনা ভাইরাস। 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77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 প্রথম সনাক্ত হয় </a:t>
            </a:r>
            <a:endParaRPr lang="en-US" sz="9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657600"/>
            <a:ext cx="1030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চীনের উহান শহরে করোনা ভাইরাসটি প্রথম সনাক্ত হয়। </a:t>
            </a:r>
            <a:endParaRPr lang="en-US" sz="44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46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38629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 সমূহ  </a:t>
            </a:r>
            <a:endParaRPr lang="en-US" sz="9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40822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জ্বর দিয়ে ভাইরাসের সংক্রমণ শুরু হয়।  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37948"/>
            <a:ext cx="5105399" cy="3215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337948"/>
            <a:ext cx="4876800" cy="32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657" y="5736548"/>
            <a:ext cx="489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 কাশি দেখা দিতে পারে।   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5736548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সাপ্তাহ পর শ্বাস কষ্ট শুরু হয়ে যায়।   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4876800" cy="396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518160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6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349</TotalTime>
  <Words>282</Words>
  <Application>Microsoft Office PowerPoint</Application>
  <PresentationFormat>Widescreen</PresentationFormat>
  <Paragraphs>52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NikoshBAN</vt:lpstr>
      <vt:lpstr>Times New Roman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NET Computers</dc:creator>
  <cp:lastModifiedBy>PC NET Computers</cp:lastModifiedBy>
  <cp:revision>70</cp:revision>
  <dcterms:created xsi:type="dcterms:W3CDTF">2006-08-16T00:00:00Z</dcterms:created>
  <dcterms:modified xsi:type="dcterms:W3CDTF">2020-02-21T14:27:34Z</dcterms:modified>
</cp:coreProperties>
</file>