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5" r:id="rId2"/>
    <p:sldId id="276" r:id="rId3"/>
    <p:sldId id="277" r:id="rId4"/>
    <p:sldId id="259" r:id="rId5"/>
    <p:sldId id="274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070"/>
    <a:srgbClr val="FF0000"/>
    <a:srgbClr val="33CC33"/>
    <a:srgbClr val="00CC00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991" autoAdjust="0"/>
  </p:normalViewPr>
  <p:slideViewPr>
    <p:cSldViewPr>
      <p:cViewPr>
        <p:scale>
          <a:sx n="59" d="100"/>
          <a:sy n="59" d="100"/>
        </p:scale>
        <p:origin x="-168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4D266-DA62-42F7-BA39-BF0ED8853585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F887D-1352-4BE8-974D-CD75E7C7D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9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F887D-1352-4BE8-974D-CD75E7C7D7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19alimuddin56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996.Shahalam(65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533400"/>
            <a:ext cx="8305800" cy="5562599"/>
          </a:xfr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43000" y="1752600"/>
            <a:ext cx="7543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i="1" dirty="0" err="1" smtClean="0">
                <a:solidFill>
                  <a:srgbClr val="FFFF00"/>
                </a:solidFill>
                <a:latin typeface="Shonar Bangla" pitchFamily="18" charset="0"/>
                <a:cs typeface="Shonar Bangla" pitchFamily="18" charset="0"/>
              </a:rPr>
              <a:t>স্বাগতম</a:t>
            </a:r>
            <a:endParaRPr lang="en-US" sz="19900" b="1" i="1" dirty="0">
              <a:solidFill>
                <a:srgbClr val="FFFF00"/>
              </a:solidFill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381999" cy="594008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মাদকের</a:t>
            </a:r>
            <a:r>
              <a:rPr lang="en-US" sz="4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পরিচয়</a:t>
            </a:r>
            <a:r>
              <a:rPr lang="en-US" sz="4800" b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:-</a:t>
            </a:r>
            <a:endParaRPr lang="bn-BD" sz="4800" b="1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b="1" dirty="0" smtClean="0">
                <a:solidFill>
                  <a:srgbClr val="00CC00"/>
                </a:solidFill>
                <a:latin typeface="Shonar Bangla" pitchFamily="34" charset="0"/>
                <a:cs typeface="Shonar Bangla" pitchFamily="34" charset="0"/>
              </a:rPr>
              <a:t>মাদকের আরবি শব্দ “</a:t>
            </a:r>
            <a:r>
              <a:rPr lang="ar-SA" sz="4000" b="1" dirty="0" smtClean="0">
                <a:solidFill>
                  <a:srgbClr val="00CC00"/>
                </a:solidFill>
                <a:latin typeface="Shonar Bangla" pitchFamily="34" charset="0"/>
                <a:cs typeface="Shonar Bangla" pitchFamily="34" charset="0"/>
              </a:rPr>
              <a:t>خمر</a:t>
            </a:r>
            <a:r>
              <a:rPr lang="bn-BD" sz="4000" b="1" dirty="0" smtClean="0">
                <a:solidFill>
                  <a:srgbClr val="00CC00"/>
                </a:solidFill>
                <a:latin typeface="Shonar Bangla" pitchFamily="34" charset="0"/>
                <a:cs typeface="Shonar Bangla" pitchFamily="34" charset="0"/>
              </a:rPr>
              <a:t>” অর্থ  মদ বা মাদক </a:t>
            </a:r>
          </a:p>
          <a:p>
            <a:r>
              <a:rPr lang="bn-BD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পরিভাষায়ঃ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-</a:t>
            </a:r>
          </a:p>
          <a:p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প্রত্যেক এমন সব বস্তুকে মাদক বলা হয়, যা মানুষকে মাতাল করে দেয়।যে উপাদান থেকে উহা তৈরী করা হোক না কেন ।</a:t>
            </a:r>
          </a:p>
          <a:p>
            <a:r>
              <a:rPr lang="bn-BD" sz="48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মাদকের প্রকারভেদ  সমূহঃ-</a:t>
            </a:r>
          </a:p>
          <a:p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১।মদ ২। ফেনসিডিল ৩।গাঁজা ৪। আফিম ৫।কোকেন ৬। হিরোইন ৭। ইয়াবা  ইত্যাদি।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620000" cy="646331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মাদকাসক্তি রোধে করণীয়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7620000" cy="5509200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১। মাদক দ্রব্যের উৎপাদন, ব্যবসা, চোরাচালান বন্ধ করা।</a:t>
            </a:r>
          </a:p>
          <a:p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২। উৎপাদক ও চোরাচালানীদের বিরুদ্ধে আইনি ব্যবস্থা গ্রহন নিশ্চিত করা।</a:t>
            </a:r>
          </a:p>
          <a:p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৩।মিডিয়া,ইলেক্ট্রোনিক মিডিয়া,সামাজিক যোগাযোগ মাধ্যম ফেসবুকে মাদকাসক্তির কূফল সম্পর্কে ব্যাপক প্রচার করা।</a:t>
            </a:r>
          </a:p>
          <a:p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৪।অপসংস্কৃতি রোধ,তরুণ সমাজকে নৈতিক মূল্যবোধে উ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দ্বুদ্ধ করা</a:t>
            </a:r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৫।মাদকে নিরুৎসাহিত করে ক্রিড়ায় উৎসাহিত করা।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        </a:t>
            </a:r>
          </a:p>
          <a:p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057400"/>
            <a:ext cx="8458200" cy="3724096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Shonar Bangla" pitchFamily="34" charset="0"/>
                <a:cs typeface="Shonar Bangla" pitchFamily="34" charset="0"/>
              </a:rPr>
              <a:t>১।</a:t>
            </a:r>
            <a:r>
              <a:rPr lang="ar-SA" sz="4800" b="1" dirty="0" smtClean="0">
                <a:latin typeface="Shonar Bangla" pitchFamily="34" charset="0"/>
                <a:cs typeface="Shonar Bangla" pitchFamily="34" charset="0"/>
              </a:rPr>
              <a:t>خمر </a:t>
            </a:r>
            <a:r>
              <a:rPr lang="en-US" sz="4800" b="1" dirty="0" smtClean="0">
                <a:latin typeface="Shonar Bangla" pitchFamily="34" charset="0"/>
                <a:cs typeface="Shonar Bangla" pitchFamily="34" charset="0"/>
              </a:rPr>
              <a:t> শব্দের অর্থ কি?</a:t>
            </a:r>
          </a:p>
          <a:p>
            <a:r>
              <a:rPr lang="bn-BD" sz="4800" b="1" dirty="0" smtClean="0">
                <a:latin typeface="Shonar Bangla" pitchFamily="34" charset="0"/>
                <a:cs typeface="Shonar Bangla" pitchFamily="34" charset="0"/>
              </a:rPr>
              <a:t>২।মদের ক্ষেত্রে কত ব্যাক্তিকে রাসুল (দঃ) অভিসম্পাত করেছেন ?</a:t>
            </a:r>
          </a:p>
          <a:p>
            <a:r>
              <a:rPr lang="bn-BD" sz="4800" b="1" dirty="0" smtClean="0">
                <a:latin typeface="Shonar Bangla" pitchFamily="34" charset="0"/>
                <a:cs typeface="Shonar Bangla" pitchFamily="34" charset="0"/>
              </a:rPr>
              <a:t>৩।মাদক কাকে বলে?</a:t>
            </a:r>
          </a:p>
          <a:p>
            <a:r>
              <a:rPr lang="bn-BD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en-US" sz="44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448270"/>
            <a:ext cx="5181600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একক</a:t>
            </a:r>
            <a:r>
              <a:rPr lang="en-US" sz="54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কাজ</a:t>
            </a:r>
            <a:endParaRPr lang="en-US" sz="54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2296" y="1447800"/>
            <a:ext cx="7543800" cy="1200329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endParaRPr lang="en-US" sz="7200" b="1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395" y="3124200"/>
            <a:ext cx="7848600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(ক)মাদক গ্রহন কারীদের উপর (রাসুল (দঃ) কি করেছেন?</a:t>
            </a:r>
          </a:p>
          <a:p>
            <a:r>
              <a:rPr lang="bn-BD" sz="4800" b="1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(খ) মাদকের প্রকারভেদ বণর্না কর?</a:t>
            </a:r>
          </a:p>
          <a:p>
            <a:r>
              <a:rPr lang="bn-BD" sz="4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05800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বাড়ির কাজ</a:t>
            </a:r>
            <a:endParaRPr lang="en-US" sz="60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147101"/>
            <a:ext cx="7696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800" b="1" dirty="0" smtClean="0">
                <a:solidFill>
                  <a:srgbClr val="00CC00"/>
                </a:solidFill>
                <a:latin typeface="Shonar Bangla" pitchFamily="34" charset="0"/>
                <a:cs typeface="Shonar Bangla" pitchFamily="34" charset="0"/>
              </a:rPr>
              <a:t>মাদকাসক্তি রোধে করণিয়  গুলো লিখ? </a:t>
            </a:r>
            <a:endParaRPr lang="en-US" sz="4800" b="1" dirty="0">
              <a:solidFill>
                <a:srgbClr val="00CC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0" y="1600200"/>
            <a:ext cx="8183562" cy="34275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0"/>
            <a:ext cx="9144000" cy="6858000"/>
          </a:xfr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14400" y="1209764"/>
            <a:ext cx="7162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i="1" dirty="0" err="1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সকলকে</a:t>
            </a:r>
            <a:r>
              <a:rPr lang="en-US" sz="16600" b="1" i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16600" b="1" i="1" dirty="0" err="1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16600" b="1" i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6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ture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209800"/>
            <a:ext cx="2532137" cy="41878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3581400" y="2438400"/>
            <a:ext cx="5257800" cy="3539430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 মৌলভী  মুহাম্মাদ আলীমুদ্দীন  </a:t>
            </a:r>
          </a:p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গাড়াবাড়ীয়া সি</a:t>
            </a:r>
            <a:r>
              <a:rPr lang="en-US" sz="3200" b="1" dirty="0" err="1" smtClean="0">
                <a:latin typeface="Shonar Bangla" pitchFamily="18" charset="0"/>
                <a:cs typeface="Shonar Bangla" pitchFamily="18" charset="0"/>
              </a:rPr>
              <a:t>দ্দি</a:t>
            </a: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কীয়া দাখিল মাদরাসা </a:t>
            </a:r>
          </a:p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 উপজেলা – হরিণাকুন্ডু </a:t>
            </a:r>
          </a:p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 জেলা – ঝিনাইদহ </a:t>
            </a:r>
          </a:p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 ই – মেইল – </a:t>
            </a:r>
            <a:r>
              <a:rPr lang="en-US" sz="3200" b="1" dirty="0" smtClean="0">
                <a:latin typeface="Shonar Bangla" pitchFamily="18" charset="0"/>
                <a:cs typeface="Shonar Bangla" pitchFamily="18" charset="0"/>
                <a:hlinkClick r:id="rId3"/>
              </a:rPr>
              <a:t>19alimuddin56@gmail.com</a:t>
            </a:r>
            <a:r>
              <a:rPr lang="en-US" sz="3200" b="1" dirty="0" smtClean="0">
                <a:latin typeface="Shonar Bangla" pitchFamily="18" charset="0"/>
                <a:cs typeface="Shonar Bangla" pitchFamily="18" charset="0"/>
              </a:rPr>
              <a:t> </a:t>
            </a:r>
          </a:p>
          <a:p>
            <a:pPr>
              <a:buNone/>
            </a:pPr>
            <a:r>
              <a:rPr lang="en-US" sz="3200" b="1" dirty="0" smtClean="0">
                <a:latin typeface="Shonar Bangla" pitchFamily="18" charset="0"/>
                <a:cs typeface="Shonar Bangla" pitchFamily="18" charset="0"/>
              </a:rPr>
              <a:t> Mobil no – 01709907868 </a:t>
            </a:r>
            <a:endParaRPr lang="en-US" sz="3200" b="1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609600"/>
            <a:ext cx="5486400" cy="132343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শিক্ষক পরিচিতি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হাদিস শরীফ </a:t>
            </a:r>
          </a:p>
          <a:p>
            <a:pPr>
              <a:buNone/>
            </a:pP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নবম – দশম শ্রেণী </a:t>
            </a:r>
          </a:p>
          <a:p>
            <a:pPr>
              <a:buNone/>
            </a:pP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অধ্যায় – ২৮ </a:t>
            </a:r>
          </a:p>
          <a:p>
            <a:pPr>
              <a:buNone/>
            </a:pP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বিষয়</a:t>
            </a:r>
            <a:r>
              <a:rPr lang="ar-SA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 – السكران - </a:t>
            </a:r>
            <a:r>
              <a:rPr lang="bn-BD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নেশা </a:t>
            </a: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জাতীয় দ্রব্যাদি</a:t>
            </a:r>
          </a:p>
          <a:p>
            <a:pPr>
              <a:buNone/>
            </a:pP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প্রিয়ড -২য় </a:t>
            </a:r>
          </a:p>
          <a:p>
            <a:pPr>
              <a:buNone/>
            </a:pP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 সময় ৪০ মিনিট</a:t>
            </a:r>
          </a:p>
          <a:p>
            <a:pPr>
              <a:buNone/>
            </a:pP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honar Bangla" pitchFamily="18" charset="0"/>
                <a:cs typeface="Shonar Bangla" pitchFamily="18" charset="0"/>
              </a:rPr>
              <a:t>তারিখ – ০৮.০৫. ২০১৮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752600"/>
            <a:ext cx="42672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2" name="Picture 2" descr="D:\Users\Us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962400"/>
            <a:ext cx="4423681" cy="189945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600200" y="1143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57200"/>
            <a:ext cx="5884944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নিচের </a:t>
            </a:r>
            <a:r>
              <a:rPr lang="bn-BD" sz="7200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ছবি </a:t>
            </a:r>
            <a:r>
              <a:rPr lang="en-US" sz="7200" dirty="0" err="1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গুলি</a:t>
            </a:r>
            <a:r>
              <a:rPr lang="en-US" sz="7200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দেখ</a:t>
            </a:r>
            <a:r>
              <a:rPr lang="bn-BD" sz="7200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 	</a:t>
            </a:r>
            <a:r>
              <a:rPr lang="en-US" sz="7200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 </a:t>
            </a:r>
            <a:endParaRPr lang="en-US" sz="7200" dirty="0">
              <a:solidFill>
                <a:srgbClr val="FF0000"/>
              </a:solidFill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01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Content Placeholder 12" descr="Picture1.jpg"/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609600" y="3810001"/>
            <a:ext cx="3810000" cy="2133600"/>
          </a:xfrm>
          <a:ln w="76200">
            <a:solidFill>
              <a:schemeClr val="tx1"/>
            </a:solidFill>
          </a:ln>
        </p:spPr>
      </p:pic>
      <p:pic>
        <p:nvPicPr>
          <p:cNvPr id="14" name="Content Placeholder 13" descr="Picture2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609600" y="1752600"/>
            <a:ext cx="3733800" cy="2158582"/>
          </a:xfrm>
          <a:ln w="76200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Users\User\Download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3886200" cy="4038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556084" y="5181599"/>
            <a:ext cx="199766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আফিম</a:t>
            </a:r>
            <a:endParaRPr lang="en-US" sz="7200" dirty="0">
              <a:solidFill>
                <a:srgbClr val="FF0000"/>
              </a:solidFill>
              <a:latin typeface="Shonar Bangla" pitchFamily="18" charset="0"/>
              <a:cs typeface="Shonar Bangla" pitchFamily="18" charset="0"/>
            </a:endParaRPr>
          </a:p>
        </p:txBody>
      </p:sp>
      <p:pic>
        <p:nvPicPr>
          <p:cNvPr id="4099" name="Picture 3" descr="D:\Users\Us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914400"/>
            <a:ext cx="4047624" cy="4114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419600" y="5334000"/>
            <a:ext cx="3930884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হিরোইন সেবনকারী</a:t>
            </a:r>
            <a:endParaRPr lang="en-US" sz="5400" dirty="0">
              <a:solidFill>
                <a:srgbClr val="FF0000"/>
              </a:solidFill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1569660"/>
          </a:xfrm>
          <a:prstGeom prst="rect">
            <a:avLst/>
          </a:prstGeom>
          <a:ln w="76200">
            <a:solidFill>
              <a:srgbClr val="B8107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>
                <a:latin typeface="Shonar Bangla" pitchFamily="18" charset="0"/>
                <a:cs typeface="Shonar Bangla" pitchFamily="18" charset="0"/>
              </a:rPr>
              <a:t>পাঠ পরিচিতি</a:t>
            </a:r>
            <a:endParaRPr lang="en-US" sz="9600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86000"/>
            <a:ext cx="8001000" cy="443198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Shonar Bangla" pitchFamily="18" charset="0"/>
                <a:cs typeface="Shonar Bangla" pitchFamily="18" charset="0"/>
              </a:rPr>
              <a:t>বিষয়  -হাদিস শরীফ</a:t>
            </a:r>
          </a:p>
          <a:p>
            <a:r>
              <a:rPr lang="bn-BD" sz="4400" dirty="0" smtClean="0">
                <a:latin typeface="Shonar Bangla" pitchFamily="18" charset="0"/>
                <a:cs typeface="Shonar Bangla" pitchFamily="18" charset="0"/>
              </a:rPr>
              <a:t>দশম –  শ্রেণি</a:t>
            </a:r>
          </a:p>
          <a:p>
            <a:r>
              <a:rPr lang="bn-BD" sz="4400" dirty="0" smtClean="0">
                <a:latin typeface="Shonar Bangla" pitchFamily="18" charset="0"/>
                <a:cs typeface="Shonar Bangla" pitchFamily="18" charset="0"/>
              </a:rPr>
              <a:t>অধ্যায় - ২৮তম</a:t>
            </a:r>
          </a:p>
          <a:p>
            <a:r>
              <a:rPr lang="bn-BD" sz="4400" dirty="0" smtClean="0">
                <a:latin typeface="Shonar Bangla" pitchFamily="18" charset="0"/>
                <a:cs typeface="Shonar Bangla" pitchFamily="18" charset="0"/>
              </a:rPr>
              <a:t>নেশা জাতীয় দ্রব্যাদির বর্ণনা</a:t>
            </a:r>
          </a:p>
          <a:p>
            <a:r>
              <a:rPr lang="bn-BD" sz="4400" dirty="0" smtClean="0">
                <a:latin typeface="Shonar Bangla" pitchFamily="18" charset="0"/>
                <a:cs typeface="Shonar Bangla" pitchFamily="18" charset="0"/>
              </a:rPr>
              <a:t>সময় -৪০ মিনিট</a:t>
            </a:r>
          </a:p>
          <a:p>
            <a:r>
              <a:rPr lang="bn-BD" sz="4400" dirty="0" smtClean="0">
                <a:latin typeface="Shonar Bangla" pitchFamily="18" charset="0"/>
                <a:cs typeface="Shonar Bangla" pitchFamily="18" charset="0"/>
              </a:rPr>
              <a:t>তারিখ -</a:t>
            </a:r>
            <a:r>
              <a:rPr lang="en-US" sz="4400" dirty="0" smtClean="0">
                <a:latin typeface="Shonar Bangla" pitchFamily="18" charset="0"/>
                <a:cs typeface="Shonar Bangla" pitchFamily="18" charset="0"/>
              </a:rPr>
              <a:t>১০/০৪ /২০১৮</a:t>
            </a:r>
            <a:endParaRPr lang="bn-BD" sz="4400" dirty="0" smtClean="0">
              <a:latin typeface="Shonar Bangla" pitchFamily="18" charset="0"/>
              <a:cs typeface="Shonar Bangla" pitchFamily="18" charset="0"/>
            </a:endParaRPr>
          </a:p>
          <a:p>
            <a:endParaRPr lang="en-US" sz="2000" dirty="0"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7086600" cy="1323439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b="1" dirty="0" smtClean="0">
                <a:latin typeface="Shonar Bangla" pitchFamily="18" charset="0"/>
                <a:cs typeface="Shonar Bangla" pitchFamily="18" charset="0"/>
              </a:rPr>
              <a:t>শিখনফল</a:t>
            </a:r>
            <a:endParaRPr lang="en-US" sz="8000" b="1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528067" cy="3785652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১।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পাঠ্য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পুস্তকের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২৯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৬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নং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হাদিসের  অনুবাদ  বলতে           পারবে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 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।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২। মদের ক্ষেত্রে  অভিশপ্তদের নাম  বলতে পারবে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।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৩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। মাদকের পরিচিতি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ও মাদকের প্রকারভেদ বলতে পারবে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।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৪। মাদকাসক্তি রোধে করণিয় সম্পর্কে বলতে পারবে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।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42"/>
            <a:ext cx="9144000" cy="6924973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অনুবাদ হাদিস নং-২৯</a:t>
            </a:r>
            <a:r>
              <a:rPr lang="en-US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4</a:t>
            </a:r>
            <a:endParaRPr lang="bn-BD" sz="4400" b="1" dirty="0" smtClean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  <a:p>
            <a:pPr algn="just"/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হযরত আনাস (রাঃ) হতে বর্নিত, তিনি বলেন ,দশ ব্যাক্তিকে রাসূল (দঃ) মদের ক্ষেত্রে অভিসম্পাত করেছেন।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(এক)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মদ প্রস্তুতকারী।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(দুই)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যার জন্য মদ প্রস্তুত  করা হয়।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(তিন) 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মদ পানকারী।  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(চার)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মদ বহনকারী।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(পাঁচ) 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যার নিকট মদ বহন করে নিয়ে যাওয়া হয়।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(ছয়) 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মদ পরিবেশনকারী।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(সাত)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মদ বিক্রেতা।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(আট)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মদের মূল্য ভোগকারী।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(নয়)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মদের ক্রেতা </a:t>
            </a:r>
            <a:r>
              <a:rPr lang="bn-BD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(দশ)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মদের উপকরন সংগ্রহকারী।</a:t>
            </a:r>
          </a:p>
          <a:p>
            <a:pPr algn="just"/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(হাদিসটি ইমাম তিরমিজি ও ইবনে মাজাহ (রঃ) বর্ণনা করেছেন।)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91218"/>
            <a:ext cx="8458200" cy="646331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honar Bangla" pitchFamily="34" charset="0"/>
                <a:cs typeface="Shonar Bangla" pitchFamily="34" charset="0"/>
              </a:rPr>
              <a:t>যাদের </a:t>
            </a:r>
            <a:r>
              <a:rPr lang="bn-BD" sz="36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b="1" dirty="0" smtClean="0">
                <a:latin typeface="Shonar Bangla" pitchFamily="34" charset="0"/>
                <a:cs typeface="Shonar Bangla" pitchFamily="34" charset="0"/>
              </a:rPr>
              <a:t>উপর</a:t>
            </a:r>
            <a:r>
              <a:rPr lang="bn-BD" sz="3600" b="1" dirty="0" smtClean="0">
                <a:latin typeface="Shonar Bangla" pitchFamily="34" charset="0"/>
                <a:cs typeface="Shonar Bangla" pitchFamily="34" charset="0"/>
              </a:rPr>
              <a:t> রাসূল (দঃ)এর অভিসম্পাত</a:t>
            </a:r>
            <a:r>
              <a:rPr lang="en-US" sz="36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b="1" dirty="0" err="1" smtClean="0">
                <a:latin typeface="Shonar Bangla" pitchFamily="34" charset="0"/>
                <a:cs typeface="Shonar Bangla" pitchFamily="34" charset="0"/>
              </a:rPr>
              <a:t>করেছেন</a:t>
            </a:r>
            <a:r>
              <a:rPr lang="en-US" sz="3600" b="1" dirty="0" smtClean="0">
                <a:latin typeface="Shonar Bangla" pitchFamily="34" charset="0"/>
                <a:cs typeface="Shonar Bangla" pitchFamily="34" charset="0"/>
              </a:rPr>
              <a:t> । </a:t>
            </a:r>
            <a:endParaRPr lang="en-US" sz="36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983492"/>
            <a:ext cx="8458200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bn-BD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</a:t>
            </a:r>
            <a:r>
              <a:rPr lang="bn-BD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ক) মদ প্রস্তুতকারী। </a:t>
            </a:r>
          </a:p>
          <a:p>
            <a:pPr algn="just"/>
            <a:r>
              <a:rPr lang="bn-BD" sz="32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(খ) যার জন্য মদ প্রস্তুত  করা হয়।  </a:t>
            </a:r>
          </a:p>
          <a:p>
            <a:pPr algn="just"/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(গ) মদ পানকারী।</a:t>
            </a:r>
          </a:p>
          <a:p>
            <a:pPr algn="just"/>
            <a:r>
              <a:rPr lang="bn-BD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(ঘ) মদ বহনকারী। </a:t>
            </a:r>
          </a:p>
          <a:p>
            <a:pPr algn="just"/>
            <a:r>
              <a:rPr lang="bn-BD" sz="32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(ঙ) যার নিকট মদ বহন করে নিয়ে যাওয়া হয়। </a:t>
            </a:r>
          </a:p>
          <a:p>
            <a:pPr algn="just"/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(চ) মদ পরিবেশনকারী। </a:t>
            </a:r>
          </a:p>
          <a:p>
            <a:pPr algn="just"/>
            <a:r>
              <a:rPr lang="bn-BD" sz="3200" b="1" dirty="0" smtClean="0">
                <a:solidFill>
                  <a:srgbClr val="00CC00"/>
                </a:solidFill>
                <a:latin typeface="Shonar Bangla" pitchFamily="34" charset="0"/>
                <a:cs typeface="Shonar Bangla" pitchFamily="34" charset="0"/>
              </a:rPr>
              <a:t>(ছ) মদ বিক্রেতা। </a:t>
            </a:r>
          </a:p>
          <a:p>
            <a:pPr algn="just"/>
            <a:r>
              <a:rPr lang="bn-BD" sz="3200" b="1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(জ) মদের মূল্য ভোগকারী।  </a:t>
            </a:r>
          </a:p>
          <a:p>
            <a:pPr algn="just"/>
            <a:r>
              <a:rPr lang="bn-BD" sz="3200" b="1" dirty="0" smtClean="0">
                <a:latin typeface="Shonar Bangla" pitchFamily="34" charset="0"/>
                <a:cs typeface="Shonar Bangla" pitchFamily="34" charset="0"/>
              </a:rPr>
              <a:t>(ঝ) মদের ক্রেতা। </a:t>
            </a:r>
          </a:p>
          <a:p>
            <a:pPr algn="just"/>
            <a:r>
              <a:rPr lang="bn-BD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(ঞ) মদের উপকরন সংগ্রহকারী।</a:t>
            </a:r>
            <a:endParaRPr lang="en-US" sz="32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1050</TotalTime>
  <Words>516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MD Alimuddin</cp:lastModifiedBy>
  <cp:revision>264</cp:revision>
  <dcterms:created xsi:type="dcterms:W3CDTF">2006-08-16T00:00:00Z</dcterms:created>
  <dcterms:modified xsi:type="dcterms:W3CDTF">2019-02-16T01:35:31Z</dcterms:modified>
</cp:coreProperties>
</file>