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9" r:id="rId12"/>
    <p:sldId id="266" r:id="rId13"/>
    <p:sldId id="275" r:id="rId14"/>
    <p:sldId id="268" r:id="rId15"/>
    <p:sldId id="269" r:id="rId16"/>
    <p:sldId id="270" r:id="rId17"/>
    <p:sldId id="273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0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6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12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6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2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6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4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7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78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E65DB-16F5-4CAA-B038-2CA77C45FA4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Topology.pptx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Topology.pptx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Topology.pptx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Topology.pptx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Topology.pptx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061880" y="464025"/>
            <a:ext cx="3753135" cy="1050877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r>
              <a:rPr lang="bn-BD" sz="6600" b="1" i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i="1" dirty="0" err="1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600" b="1" i="1" dirty="0">
              <a:ln w="12700">
                <a:solidFill>
                  <a:srgbClr val="00B05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3000" y="1684337"/>
            <a:ext cx="7823199" cy="451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773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hlinkClick r:id="rId3" action="ppaction://hlinkpres?slideindex=1&amp;slidetitle="/>
          </p:cNvPr>
          <p:cNvSpPr/>
          <p:nvPr/>
        </p:nvSpPr>
        <p:spPr>
          <a:xfrm>
            <a:off x="2813777" y="95535"/>
            <a:ext cx="6673754" cy="69603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bn-BD" sz="44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জোড়ায় কাজ </a:t>
            </a:r>
            <a:r>
              <a:rPr lang="bn-BD" sz="44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এর ক্লু</a:t>
            </a:r>
            <a:endParaRPr lang="en-US" sz="44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280" y="1273174"/>
            <a:ext cx="5200994" cy="38957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16612" y="1273173"/>
            <a:ext cx="5355711" cy="389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4922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8490" y="1965277"/>
            <a:ext cx="11109277" cy="197892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i="1" dirty="0" err="1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800" i="1" dirty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i="1" dirty="0" err="1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4800" i="1" dirty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i="1" dirty="0" err="1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800" i="1" dirty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i="1" dirty="0" err="1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800" i="1" dirty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i="1" dirty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 </a:t>
            </a:r>
            <a:r>
              <a:rPr lang="bn-BD" sz="48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কি?</a:t>
            </a:r>
            <a:endParaRPr lang="en-US" sz="4800" b="1" dirty="0"/>
          </a:p>
        </p:txBody>
      </p:sp>
      <p:sp>
        <p:nvSpPr>
          <p:cNvPr id="3" name="Oval 2">
            <a:hlinkClick r:id="rId2" action="ppaction://hlinkpres?slideindex=1&amp;slidetitle="/>
          </p:cNvPr>
          <p:cNvSpPr/>
          <p:nvPr/>
        </p:nvSpPr>
        <p:spPr>
          <a:xfrm>
            <a:off x="3207225" y="11215"/>
            <a:ext cx="4722125" cy="155584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 কাজ  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49952" y="337843"/>
            <a:ext cx="1793074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৫মিনিট</a:t>
            </a:r>
            <a:endParaRPr lang="en-US" sz="48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86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0">
              <a:schemeClr val="accent1">
                <a:lumMod val="5000"/>
                <a:lumOff val="95000"/>
              </a:schemeClr>
            </a:gs>
            <a:gs pos="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hlinkClick r:id="rId2" action="ppaction://hlinkpres?slideindex=1&amp;slidetitle="/>
          </p:cNvPr>
          <p:cNvSpPr/>
          <p:nvPr/>
        </p:nvSpPr>
        <p:spPr>
          <a:xfrm>
            <a:off x="3034092" y="559560"/>
            <a:ext cx="6710407" cy="91439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 কাজের সমাধান  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4528" y="2402005"/>
            <a:ext cx="11054687" cy="30980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প্রকারভেদঃ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 কাজ ও গঠনের ধরন অনুসারে কম্পিউটার নেটওয়ার্ককে প্রধান তিনভাগে ভাগ করা যায়।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যথাঃ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লোকাল এরিয়া নেটওয়ার্ক 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(LAN)</a:t>
            </a:r>
            <a:endParaRPr lang="bn-BD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মেট্রোপলিটন এরিয়া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(MAN)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ওয়াইড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এরিয়া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(WAN)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817160" y="1528548"/>
            <a:ext cx="789425" cy="873457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06970" y="0"/>
            <a:ext cx="5200552" cy="906363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bn-BD" sz="40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দলীয়  কাজ এর ক্লু</a:t>
            </a:r>
            <a:endParaRPr lang="en-US" sz="40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366872"/>
            <a:ext cx="4013200" cy="46418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3875" y="1366872"/>
            <a:ext cx="5910016" cy="464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32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0">
              <a:schemeClr val="accent1">
                <a:lumMod val="5000"/>
                <a:lumOff val="95000"/>
              </a:schemeClr>
            </a:gs>
            <a:gs pos="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2986" y="0"/>
            <a:ext cx="51117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8000" b="1" dirty="0">
                <a:latin typeface="NikoshBAN" pitchFamily="2" charset="0"/>
                <a:cs typeface="NikoshBAN" pitchFamily="2" charset="0"/>
              </a:rPr>
              <a:t>দলীয়  কাজ 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46798" y="365849"/>
            <a:ext cx="1917571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r>
              <a:rPr lang="en-US" sz="36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6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264" y="2387478"/>
            <a:ext cx="1195052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000" i="1" dirty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i="1" dirty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 </a:t>
            </a:r>
            <a:r>
              <a:rPr lang="en-US" sz="4000" i="1" dirty="0" err="1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4000" i="1" dirty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i="1" dirty="0" smtClean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 সুবিধা</a:t>
            </a:r>
            <a:r>
              <a:rPr lang="bn-BD" sz="4000" i="1" dirty="0" smtClean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গুলো কি কি?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494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74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308560" y="8037"/>
            <a:ext cx="5603428" cy="13655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 এর সমাধান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4188" y="1743501"/>
            <a:ext cx="11852171" cy="3477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bn-BD" sz="4400" dirty="0" smtClean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জানা থাকলে তথ্য আদান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প্রদান অনেক সহজ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য়ে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যা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য়ে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তারবিহীন </a:t>
            </a:r>
            <a:r>
              <a:rPr lang="en-US" sz="4400" dirty="0" err="1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 সুবিধা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য়ে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লিখছেন দেশের খ্যাতনামা </a:t>
            </a:r>
            <a:r>
              <a:rPr lang="en-US" sz="4400" dirty="0" err="1" smtClean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bn-BD" sz="4400" dirty="0" smtClean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বিশেষজ্ঞ এবং লেখক সুহূদ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স্থানান্তরের সুবিধা মোবাইল ব্যবহারকারীরা সহজেই এ </a:t>
            </a:r>
            <a:r>
              <a:rPr lang="en-US" sz="4400" dirty="0" err="1" smtClean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নেটওয়া</a:t>
            </a:r>
            <a:r>
              <a:rPr lang="bn-BD" sz="4400" dirty="0" smtClean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র্কর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সঙ্গে যুক্ত হতে পারে। এর ফলে তাদের </a:t>
            </a:r>
            <a:r>
              <a:rPr lang="en-US" sz="4400" dirty="0" err="1" smtClean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bn-BD" sz="4400" dirty="0" smtClean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যুক্ত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হয়ে থাকে।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5960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hlinkClick r:id="rId2" action="ppaction://hlinkpres?slideindex=1&amp;slidetitle="/>
          </p:cNvPr>
          <p:cNvSpPr/>
          <p:nvPr/>
        </p:nvSpPr>
        <p:spPr>
          <a:xfrm>
            <a:off x="1887416" y="304800"/>
            <a:ext cx="6510996" cy="129091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Fron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মূলায়ন </a:t>
            </a:r>
            <a:endParaRPr lang="en-US" sz="54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7408" y="1700025"/>
            <a:ext cx="1159459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সাধারণত একটি শহরের মধ্যে কোন নেটওয়ার্ক তৈরি হয়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6439" y="2826948"/>
            <a:ext cx="2272145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ক.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MAN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6971" y="3753821"/>
            <a:ext cx="224161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গ.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WAN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22991" y="3670263"/>
            <a:ext cx="2378567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ঘ.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LAN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22991" y="2826948"/>
            <a:ext cx="2081697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PAN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940108" y="2759345"/>
            <a:ext cx="596765" cy="5814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8101" y="4289354"/>
            <a:ext cx="1159459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দেশজুড়ে বা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পৃথিবীর পর্যায়ে কোন নেটওয়ার্ক তৈরি হয়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26971" y="5294250"/>
            <a:ext cx="3067934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ক.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MAN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1587" y="5178336"/>
            <a:ext cx="231921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খ.</a:t>
            </a:r>
            <a:r>
              <a:rPr lang="bn-BD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PAN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4003" y="6158484"/>
            <a:ext cx="3037402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WAN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114003" y="6038663"/>
            <a:ext cx="596765" cy="5814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351587" y="6158484"/>
            <a:ext cx="231921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ঘ.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LAN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9231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62966" y="289137"/>
            <a:ext cx="5734594" cy="969778"/>
          </a:xfrm>
          <a:prstGeom prst="roundRect">
            <a:avLst>
              <a:gd name="adj" fmla="val 33975"/>
            </a:avLst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8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53229" y="4556737"/>
            <a:ext cx="10744014" cy="2057400"/>
          </a:xfrm>
          <a:prstGeom prst="roundRect">
            <a:avLst/>
          </a:prstGeom>
          <a:solidFill>
            <a:srgbClr val="7030A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নেটওয়ার্কের প্রয়োজনীয়তা ব্যাখ্যা সহ লেখে </a:t>
            </a:r>
            <a:r>
              <a:rPr lang="bn-BD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 </a:t>
            </a:r>
            <a:r>
              <a:rPr lang="bn-BD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আসবে।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666" y="1476784"/>
            <a:ext cx="3823193" cy="286208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2333884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74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36771" y="2532484"/>
            <a:ext cx="5078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4679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2174" y="323412"/>
            <a:ext cx="7167589" cy="149110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en-US" sz="7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6672" y="2120858"/>
            <a:ext cx="7131428" cy="4294229"/>
          </a:xfrm>
          <a:prstGeom prst="round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0093" y="2120859"/>
            <a:ext cx="619940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জহুরুল ইসলাম</a:t>
            </a:r>
            <a:endParaRPr lang="bn-BD" sz="60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i="1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(আইসিটি)</a:t>
            </a:r>
            <a:endParaRPr lang="bn-IN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খোট্টাপাড়া ইসলামিয়া আলিম মাদ্রাসা</a:t>
            </a:r>
          </a:p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সাপাহার, নওগাঁ।</a:t>
            </a:r>
            <a:endParaRPr lang="en-US" sz="4400" i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মোবাইল নম্বরঃ ০১৭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৩৪৬৫২০৮০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zohurul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@gmail.com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092" y="2120859"/>
            <a:ext cx="3575570" cy="40520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70979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747" y="1615914"/>
            <a:ext cx="10401300" cy="45243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800" b="1" dirty="0" err="1">
                <a:ln/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800" b="1" dirty="0">
                <a:ln/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>
                <a:ln/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800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/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শ্রেণি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: অষ্টম </a:t>
            </a:r>
          </a:p>
          <a:p>
            <a:r>
              <a:rPr lang="en-US" sz="48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       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প্রথম অধ্যায়</a:t>
            </a:r>
            <a:endParaRPr lang="bn-IN" sz="4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মোট শিক্ষার্থীঃ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৪৩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সময়ঃ ৪৫ মিনি</a:t>
            </a:r>
            <a:r>
              <a:rPr lang="bn-BD" sz="4800" b="1" dirty="0">
                <a:latin typeface="NikoshBAN" pitchFamily="2" charset="0"/>
                <a:cs typeface="NikoshBAN" pitchFamily="2" charset="0"/>
              </a:rPr>
              <a:t>ট</a:t>
            </a:r>
            <a:endParaRPr lang="bn-BD" sz="4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তাং১৭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০২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/20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২০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। 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    </a:t>
            </a:r>
          </a:p>
        </p:txBody>
      </p:sp>
      <p:sp>
        <p:nvSpPr>
          <p:cNvPr id="3" name="Oval 2"/>
          <p:cNvSpPr/>
          <p:nvPr/>
        </p:nvSpPr>
        <p:spPr>
          <a:xfrm>
            <a:off x="3680037" y="203994"/>
            <a:ext cx="5682328" cy="131090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z="7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182" y="2218306"/>
            <a:ext cx="2582885" cy="352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5292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38528" y="0"/>
            <a:ext cx="8331200" cy="827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লক্ষ কর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801" y="1218350"/>
            <a:ext cx="4253072" cy="23300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1218350"/>
            <a:ext cx="3949700" cy="23543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4675" y="3939452"/>
            <a:ext cx="4503764" cy="21819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13425" y="3697287"/>
            <a:ext cx="3927475" cy="255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060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834918" y="1953233"/>
            <a:ext cx="9577103" cy="292529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BD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bn-BD" sz="5400" dirty="0"/>
              <a:t>				</a:t>
            </a:r>
            <a:endParaRPr lang="en-US" sz="5400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31239" y="308211"/>
            <a:ext cx="4256916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 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753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930556" y="108459"/>
            <a:ext cx="4298902" cy="13655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6478" y="1624085"/>
            <a:ext cx="11866657" cy="4674358"/>
          </a:xfrm>
          <a:prstGeom prst="roundRect">
            <a:avLst>
              <a:gd name="adj" fmla="val 8864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5400" i="1" dirty="0" smtClean="0">
              <a:ln w="28575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sz="5400" i="1" dirty="0">
              <a:ln w="28575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54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endParaRPr lang="en-US" sz="5400" i="1" dirty="0" smtClean="0">
              <a:ln w="28575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5400" i="1" dirty="0" err="1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54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 বলতে </a:t>
            </a:r>
            <a:r>
              <a:rPr lang="bn-BD" sz="54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5400" i="1" dirty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bn-BD" sz="5400" i="1" dirty="0" smtClean="0">
              <a:ln w="28575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400" i="1" dirty="0" err="1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4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i="1" dirty="0" err="1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44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i="1" dirty="0" err="1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i="1" dirty="0" err="1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4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 কি </a:t>
            </a:r>
            <a:r>
              <a:rPr lang="en-US" sz="4400" i="1" dirty="0" err="1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bn-BD" sz="44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বলতে পারবে?</a:t>
            </a:r>
            <a:endParaRPr lang="bn-BD" sz="4400" i="1" dirty="0" smtClean="0">
              <a:ln w="28575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as-IN" sz="4800" i="1" dirty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 </a:t>
            </a:r>
            <a:r>
              <a:rPr lang="en-US" sz="4800" i="1" dirty="0" err="1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4800" i="1" dirty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s-IN" sz="48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 </a:t>
            </a:r>
            <a:r>
              <a:rPr lang="as-IN" sz="4800" i="1" dirty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সুবিধা </a:t>
            </a:r>
            <a:r>
              <a:rPr lang="bn-BD" sz="48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গুলো </a:t>
            </a:r>
            <a:r>
              <a:rPr lang="bn-BD" sz="48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জানতে </a:t>
            </a:r>
            <a:r>
              <a:rPr lang="bn-BD" sz="48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পারবে। </a:t>
            </a:r>
          </a:p>
          <a:p>
            <a:endParaRPr lang="bn-BD" sz="5400" i="1" dirty="0" smtClean="0">
              <a:ln w="28575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5400" i="1" dirty="0">
              <a:ln w="28575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sz="5400" i="1" dirty="0" smtClean="0">
              <a:ln w="28575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27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hlinkClick r:id="rId3" action="ppaction://hlinkpres?slideindex=1&amp;slidetitle="/>
          </p:cNvPr>
          <p:cNvSpPr/>
          <p:nvPr/>
        </p:nvSpPr>
        <p:spPr>
          <a:xfrm>
            <a:off x="2928519" y="383823"/>
            <a:ext cx="5289791" cy="121919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bn-BD" sz="4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r>
              <a:rPr lang="bn-BD" sz="48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এর ক্লু</a:t>
            </a:r>
            <a:endParaRPr lang="en-US" sz="48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688" y="1926223"/>
            <a:ext cx="6166620" cy="40819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58870" y="1926223"/>
            <a:ext cx="5070118" cy="4081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97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67616" y="8037"/>
            <a:ext cx="5076284" cy="13655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18442" y="201365"/>
            <a:ext cx="1793074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৫মিনিট</a:t>
            </a:r>
            <a:endParaRPr lang="en-US" sz="48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676065"/>
            <a:ext cx="121920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i="1" dirty="0" err="1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4000" i="1" dirty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i="1" dirty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i="1" dirty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AU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07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668060" y="145129"/>
            <a:ext cx="8974666" cy="1450498"/>
          </a:xfrm>
          <a:prstGeom prst="flowChartAlternateProcess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latin typeface="NikoshBAN" pitchFamily="2" charset="0"/>
                <a:cs typeface="NikoshBAN" pitchFamily="2" charset="0"/>
              </a:rPr>
              <a:t>একক কাজের সমাধান 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663820" y="1595627"/>
            <a:ext cx="1078174" cy="1243107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13899" y="2838734"/>
            <a:ext cx="11532358" cy="16557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নেটওয়ার্কঃ একটি আইসিটি যন্ত্র (যেমন-কম্পিউটার,মোবাইল)</a:t>
            </a:r>
          </a:p>
          <a:p>
            <a:pPr marL="0" indent="0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যখন এক বা একাধিক আইসিটি যন্ত্রের সাথে সংযুক্ত হয়ে তথ্য আদান-প্রদান করে তখন নেটওয়ার্ক বলে। </a:t>
            </a:r>
            <a:endParaRPr lang="bn-BD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61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6385383</TotalTime>
  <Words>326</Words>
  <Application>Microsoft Office PowerPoint</Application>
  <PresentationFormat>Widescreen</PresentationFormat>
  <Paragraphs>62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Nikosh</vt:lpstr>
      <vt:lpstr>NikoshBAN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154</cp:revision>
  <dcterms:created xsi:type="dcterms:W3CDTF">2007-12-31T18:29:01Z</dcterms:created>
  <dcterms:modified xsi:type="dcterms:W3CDTF">2020-02-21T12:58:42Z</dcterms:modified>
</cp:coreProperties>
</file>