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71" r:id="rId3"/>
    <p:sldId id="275" r:id="rId4"/>
    <p:sldId id="262" r:id="rId5"/>
    <p:sldId id="264" r:id="rId6"/>
    <p:sldId id="263" r:id="rId7"/>
    <p:sldId id="257" r:id="rId8"/>
    <p:sldId id="273" r:id="rId9"/>
    <p:sldId id="272" r:id="rId10"/>
    <p:sldId id="265" r:id="rId11"/>
    <p:sldId id="261" r:id="rId12"/>
    <p:sldId id="266" r:id="rId13"/>
    <p:sldId id="270" r:id="rId14"/>
    <p:sldId id="269" r:id="rId15"/>
    <p:sldId id="274" r:id="rId16"/>
    <p:sldId id="277" r:id="rId17"/>
    <p:sldId id="276" r:id="rId18"/>
    <p:sldId id="258" r:id="rId19"/>
    <p:sldId id="268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0" clrIdx="0">
    <p:extLst>
      <p:ext uri="{19B8F6BF-5375-455C-9EA6-DF929625EA0E}">
        <p15:presenceInfo xmlns=""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0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D289-C656-45B4-98CF-F9E6DB18A4B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FEA-C7BC-4CD4-AE02-45864E101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D289-C656-45B4-98CF-F9E6DB18A4B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FEA-C7BC-4CD4-AE02-45864E101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D289-C656-45B4-98CF-F9E6DB18A4B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FEA-C7BC-4CD4-AE02-45864E101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D289-C656-45B4-98CF-F9E6DB18A4B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FEA-C7BC-4CD4-AE02-45864E101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D289-C656-45B4-98CF-F9E6DB18A4B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FEA-C7BC-4CD4-AE02-45864E101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D289-C656-45B4-98CF-F9E6DB18A4B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FEA-C7BC-4CD4-AE02-45864E101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D289-C656-45B4-98CF-F9E6DB18A4B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FEA-C7BC-4CD4-AE02-45864E101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D289-C656-45B4-98CF-F9E6DB18A4B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FEA-C7BC-4CD4-AE02-45864E101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D289-C656-45B4-98CF-F9E6DB18A4B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FEA-C7BC-4CD4-AE02-45864E1017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D289-C656-45B4-98CF-F9E6DB18A4B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2FEA-C7BC-4CD4-AE02-45864E1017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D289-C656-45B4-98CF-F9E6DB18A4B6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D2FEA-C7BC-4CD4-AE02-45864E10173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13D2FEA-C7BC-4CD4-AE02-45864E1017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D1FD289-C656-45B4-98CF-F9E6DB18A4B6}" type="datetimeFigureOut">
              <a:rPr lang="en-US" smtClean="0"/>
              <a:t>2/20/2020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" y="1122218"/>
            <a:ext cx="10723419" cy="5640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4836" y="221673"/>
            <a:ext cx="842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সেশনে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3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" y="2"/>
            <a:ext cx="12192000" cy="6840547"/>
          </a:xfrm>
        </p:spPr>
      </p:pic>
      <p:sp>
        <p:nvSpPr>
          <p:cNvPr id="7" name="TextBox 6"/>
          <p:cNvSpPr txBox="1"/>
          <p:nvPr/>
        </p:nvSpPr>
        <p:spPr>
          <a:xfrm>
            <a:off x="295423" y="590845"/>
            <a:ext cx="117324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চক্ষুকে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চক্ষুকে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তুললে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বেদনাও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লব্ধি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255"/>
            <a:ext cx="10598726" cy="832215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স্বার্থকতার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গেয়ে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1911927"/>
            <a:ext cx="4405745" cy="429490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1770566"/>
            <a:ext cx="3276023" cy="4422415"/>
          </a:xfrm>
        </p:spPr>
      </p:pic>
      <p:sp>
        <p:nvSpPr>
          <p:cNvPr id="12" name="Left-Right Arrow Callout 11"/>
          <p:cNvSpPr/>
          <p:nvPr/>
        </p:nvSpPr>
        <p:spPr>
          <a:xfrm>
            <a:off x="3799063" y="2942269"/>
            <a:ext cx="2298217" cy="1179095"/>
          </a:xfrm>
          <a:prstGeom prst="leftRight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84"/>
            <a:ext cx="12192000" cy="6720616"/>
          </a:xfrm>
        </p:spPr>
      </p:pic>
      <p:sp>
        <p:nvSpPr>
          <p:cNvPr id="7" name="TextBox 6"/>
          <p:cNvSpPr txBox="1"/>
          <p:nvPr/>
        </p:nvSpPr>
        <p:spPr>
          <a:xfrm>
            <a:off x="1041009" y="281354"/>
            <a:ext cx="9453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Ripeness is all-</a:t>
            </a:r>
            <a:r>
              <a:rPr lang="en-US" sz="6600" dirty="0" err="1" smtClean="0">
                <a:solidFill>
                  <a:schemeClr val="bg1"/>
                </a:solidFill>
              </a:rPr>
              <a:t>পরিপক্বতাই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</a:rPr>
              <a:t>সব</a:t>
            </a:r>
            <a:r>
              <a:rPr lang="en-US" sz="6600" dirty="0" smtClean="0">
                <a:solidFill>
                  <a:schemeClr val="bg1"/>
                </a:solidFill>
              </a:rPr>
              <a:t> |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5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3" y="1574402"/>
            <a:ext cx="6921305" cy="4632434"/>
          </a:xfrm>
        </p:spPr>
      </p:pic>
      <p:sp>
        <p:nvSpPr>
          <p:cNvPr id="2" name="TextBox 1"/>
          <p:cNvSpPr txBox="1"/>
          <p:nvPr/>
        </p:nvSpPr>
        <p:spPr>
          <a:xfrm>
            <a:off x="789709" y="374075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বিচিত্র অভিজ্ঞতা,প্রচুর প্রেম ও গভীর অনুভূতির দ্বারা আত্মার পরিপুষ্টি ও মাধুর্য সম্পাদন সম্ভব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28" y="457200"/>
            <a:ext cx="6643254" cy="9911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</a:t>
            </a:r>
            <a:r>
              <a:rPr lang="bn-IN" sz="10700" b="1" dirty="0">
                <a:latin typeface="NikoshBAN" pitchFamily="2" charset="0"/>
                <a:cs typeface="NikoshBAN" pitchFamily="2" charset="0"/>
              </a:rPr>
              <a:t>সারমর্ম</a:t>
            </a:r>
            <a:r>
              <a:rPr lang="en-US" sz="107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07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/>
              <a:t>             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5" y="1690688"/>
            <a:ext cx="11054435" cy="516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পরার্থে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আত্মনিবেদিত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সুকৃতিময়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বিবেকবোধসম্পন্ন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মানবজীবনের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মহত্তম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জীবনকাঠামোকে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দেখিয়েছেন,বৃক্ষের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বিকাশ,পরিপুর্ণতা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সার্থকতার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পরিপুর্ণতা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পায়,আর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সার্থকতার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দৃষ্টান্ত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ওঠে,মানব-জীবনের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সার্থকতার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সাধনাও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স্বার্থপর,অহংকারী,বিবেকহীন,নিষ্ঠুর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জবরদস্তিপ্রবণ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প্রেমে,সৌন্দর্যে,সেবায়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বিবেকবান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8909" y="304800"/>
            <a:ext cx="759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নতুন শব্দের অর্থ দেখি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5943600" y="304800"/>
            <a:ext cx="1413164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4291" y="1468582"/>
            <a:ext cx="96150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স্থুলবুদ্ধিঃ  সূক্ষ্ম বিচারবুদ্ধিহীন। অগভীর জ্ঞানসম্পন্ন</a:t>
            </a:r>
          </a:p>
          <a:p>
            <a:pPr marL="742950" indent="-742950">
              <a:buAutoNum type="arabicParenR"/>
            </a:pP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মনুষ্যত্বঃ   মানবোচিত সদগুনাবলি।</a:t>
            </a:r>
          </a:p>
          <a:p>
            <a:pPr marL="742950" indent="-742950">
              <a:buAutoNum type="arabicParenR"/>
            </a:pP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অনুভূতির চক্ষুঃ  মনের চোখ।</a:t>
            </a:r>
          </a:p>
          <a:p>
            <a:pPr marL="742950" indent="-742950">
              <a:buAutoNum type="arabicParenR"/>
            </a:pP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আত্নিকঃ মনোজাগতিক।চিন্তা চেতনার ক্ষেত্র।</a:t>
            </a:r>
          </a:p>
          <a:p>
            <a:pPr marL="742950" indent="-742950">
              <a:buAutoNum type="arabicParenR"/>
            </a:pPr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বস্তুজিজ্ঞাসাঃ বস্তুজগতের রহস্য উন্মোচন- অন্বেষা। জানার আগ্রহ।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491" y="748145"/>
            <a:ext cx="4890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i="1" dirty="0" smtClean="0">
                <a:latin typeface="NikoshBAN" pitchFamily="2" charset="0"/>
                <a:cs typeface="NikoshBAN" pitchFamily="2" charset="0"/>
              </a:rPr>
              <a:t>নীরব পাঠ</a:t>
            </a:r>
            <a:endParaRPr lang="en-US" sz="6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109" y="1981200"/>
            <a:ext cx="8922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লেখক পরিচিতি এবং পাঠ পরিচিতি নীরবে পাঠ কর।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0619" y="512618"/>
            <a:ext cx="2901026" cy="830997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855" y="1648691"/>
            <a:ext cx="101969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4B0514"/>
                </a:solidFill>
                <a:latin typeface="NikoshBAN" pitchFamily="2" charset="0"/>
                <a:cs typeface="NikoshBAN" pitchFamily="2" charset="0"/>
              </a:rPr>
              <a:t>জ্ঞানমূলক</a:t>
            </a:r>
            <a:r>
              <a:rPr lang="en-US" sz="3200" i="1" dirty="0" smtClean="0">
                <a:solidFill>
                  <a:srgbClr val="4B05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প্রশ্নগুলির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দাওঃ</a:t>
            </a:r>
            <a:endParaRPr lang="en-US" sz="3200" i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R"/>
            </a:pP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বুদ্ধির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নামটি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মোতাহের</a:t>
            </a:r>
            <a:r>
              <a:rPr lang="en-US" sz="32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32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সাধনার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বৃক্ষের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অনুভূতির</a:t>
            </a:r>
            <a:r>
              <a:rPr lang="en-US" sz="32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কান</a:t>
            </a:r>
            <a:r>
              <a:rPr lang="en-US" sz="32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10" y="247650"/>
            <a:ext cx="2848840" cy="611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12" y="2286000"/>
            <a:ext cx="3838575" cy="3429000"/>
          </a:xfrm>
        </p:spPr>
      </p:pic>
      <p:sp>
        <p:nvSpPr>
          <p:cNvPr id="7" name="Right Arrow 6"/>
          <p:cNvSpPr/>
          <p:nvPr/>
        </p:nvSpPr>
        <p:spPr>
          <a:xfrm flipV="1">
            <a:off x="1479885" y="4026174"/>
            <a:ext cx="2189748" cy="123588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1" y="1"/>
            <a:ext cx="11568545" cy="1716258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দিকটির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8077201" y="2660201"/>
            <a:ext cx="2897945" cy="2731944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পরিপুর্ণতা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3214255"/>
            <a:ext cx="10776065" cy="2701636"/>
          </a:xfrm>
        </p:spPr>
        <p:txBody>
          <a:bodyPr>
            <a:no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অনবরত ধেয়ে চলা মানুষের সাধনা হওয়া উচিত নয়-বুঝিয়ে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>
            <a:off x="346364" y="154745"/>
            <a:ext cx="5763491" cy="1448972"/>
          </a:xfrm>
          <a:prstGeom prst="snip2Same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81" y="154746"/>
            <a:ext cx="3186545" cy="1448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109" y="2147455"/>
            <a:ext cx="4835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অনুধাবনমূলক প্রশ্নের উত্তর লিখে আনবে।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0" y="1528466"/>
            <a:ext cx="3283527" cy="4253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06437" y="374072"/>
            <a:ext cx="69826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49091" y="1297404"/>
            <a:ext cx="6913419" cy="4715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রহিমা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রুমা</a:t>
            </a:r>
            <a:endParaRPr lang="en-US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)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7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70" y="98475"/>
            <a:ext cx="7441809" cy="6759526"/>
          </a:xfrm>
        </p:spPr>
      </p:pic>
      <p:sp>
        <p:nvSpPr>
          <p:cNvPr id="5" name="Up Ribbon 4"/>
          <p:cNvSpPr/>
          <p:nvPr/>
        </p:nvSpPr>
        <p:spPr>
          <a:xfrm>
            <a:off x="1" y="2"/>
            <a:ext cx="2321169" cy="6857999"/>
          </a:xfrm>
          <a:prstGeom prst="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pPr algn="ctr"/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algn="ctr"/>
            <a:r>
              <a:rPr lang="en-US" sz="9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9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9762978" y="0"/>
            <a:ext cx="2429023" cy="6858000"/>
          </a:xfrm>
          <a:prstGeom prst="ribb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pPr algn="ctr"/>
            <a:r>
              <a:rPr lang="en-US" sz="9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9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9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9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2" y="2331483"/>
            <a:ext cx="6206836" cy="4092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32" y="1884218"/>
            <a:ext cx="4369377" cy="47118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343891" y="346364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13" y="2076017"/>
            <a:ext cx="4762500" cy="3571875"/>
          </a:xfrm>
        </p:spPr>
      </p:pic>
      <p:sp>
        <p:nvSpPr>
          <p:cNvPr id="4" name="Cloud Callout 3"/>
          <p:cNvSpPr/>
          <p:nvPr/>
        </p:nvSpPr>
        <p:spPr>
          <a:xfrm>
            <a:off x="4487781" y="2"/>
            <a:ext cx="6429602" cy="1528011"/>
          </a:xfrm>
          <a:prstGeom prst="cloudCallout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235528" y="0"/>
            <a:ext cx="4132667" cy="6593306"/>
          </a:xfrm>
          <a:prstGeom prst="cube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 ও বৃক্ষ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5" y="304800"/>
            <a:ext cx="5153892" cy="1149926"/>
          </a:xfrm>
        </p:spPr>
        <p:txBody>
          <a:bodyPr>
            <a:normAutofit fontScale="90000"/>
          </a:bodyPr>
          <a:lstStyle/>
          <a:p>
            <a:pPr algn="ctr"/>
            <a:r>
              <a:rPr lang="bn-IN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166" y="1607127"/>
            <a:ext cx="8769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, লেখক পরিচিতি জানতে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২,মনুষ্যত্ব সম্পর্কে জানতে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৩,বৃক্ষের প্রাপ্তি ও দান সম্পর্কে জানতে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৪, মানুষের আত্নিক পরিপক্কতা সম্পর্কে জানতে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9" y="98475"/>
            <a:ext cx="8553156" cy="731520"/>
          </a:xfrm>
        </p:spPr>
        <p:txBody>
          <a:bodyPr>
            <a:noAutofit/>
          </a:bodyPr>
          <a:lstStyle/>
          <a:p>
            <a:r>
              <a:rPr lang="bn-BD" sz="4400" i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400" i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472" y="1039090"/>
            <a:ext cx="4959927" cy="5818911"/>
          </a:xfrm>
        </p:spPr>
        <p:txBody>
          <a:bodyPr>
            <a:noAutofit/>
          </a:bodyPr>
          <a:lstStyle/>
          <a:p>
            <a:pPr marL="2571750" lvl="5" indent="-285750" algn="just">
              <a:buFont typeface="Wingdings" panose="05000000000000000000" pitchFamily="2" charset="2"/>
              <a:buChar char="v"/>
            </a:pPr>
            <a:r>
              <a:rPr lang="bn-BD" sz="21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মোতাহের হোসেন চৌধুরী ।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১৯০৩ খ্রিষ্টাব্দে নোয়াখালী জেলার কাঞ্চনপুরে ।</a:t>
            </a:r>
            <a:endParaRPr lang="en-US" sz="2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প্রকাশিত অন্য দুটি গ্রন্থ-</a:t>
            </a:r>
          </a:p>
          <a:p>
            <a:pPr algn="just">
              <a:lnSpc>
                <a:spcPct val="100000"/>
              </a:lnSpc>
            </a:pP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ক্লাইভ বেল-এর 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Civilization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অবলম্বনে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10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বারট্রান্ড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রাসেলের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Conquest of Happiness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1956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18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সেপ্টেম্বর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অধ্যাপনাকালে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90" y="1039090"/>
            <a:ext cx="4987637" cy="53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4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290947"/>
            <a:ext cx="9670473" cy="61929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4743" y="1944913"/>
            <a:ext cx="971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বৃক্ষের দিকে তাকালে জীবনের তাৎপর্য সহজ হবে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6" y="1509280"/>
            <a:ext cx="5527964" cy="5002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6" y="1509280"/>
            <a:ext cx="4946073" cy="5196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345" y="346365"/>
            <a:ext cx="9725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বীন্দ্রনাথ</a:t>
            </a: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 কথা বলেছেন। ফুলের ফোটা আর নদীর গতির সাথে তুলনা করে তিনি নদীর গতির  মধ্যেই মনূষ্যত্বের সাদৃশ্য দেখতে পেয়েছেন।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809750"/>
            <a:ext cx="5846617" cy="4563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1" y="1809748"/>
            <a:ext cx="4696691" cy="4748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6475" y="290946"/>
            <a:ext cx="8617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ফুলে ফলে যখন সে পরিপূর্ন হয়ে ওঠে  তখন আপনা থেকেই বলতে ইচ্ছা হয়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9783" y="1094510"/>
            <a:ext cx="5223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তো সাধনার স্বার্থকতা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2234</TotalTime>
  <Words>398</Words>
  <Application>Microsoft Office PowerPoint</Application>
  <PresentationFormat>Custom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লেখক পরিচিতি</vt:lpstr>
      <vt:lpstr>PowerPoint Presentation</vt:lpstr>
      <vt:lpstr>PowerPoint Presentation</vt:lpstr>
      <vt:lpstr>PowerPoint Presentation</vt:lpstr>
      <vt:lpstr>PowerPoint Presentation</vt:lpstr>
      <vt:lpstr>নীরব ভাষায় বৃক্ষ আমাদের স্বার্থকতার গান গেয়ে শোনায়</vt:lpstr>
      <vt:lpstr>PowerPoint Presentation</vt:lpstr>
      <vt:lpstr>PowerPoint Presentation</vt:lpstr>
      <vt:lpstr>             সারমর্ম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আন্তরিক প্রীতি,শুভেচ্ছা ও অভিনন্দন</dc:title>
  <dc:creator>DOEL</dc:creator>
  <cp:lastModifiedBy>Windows User</cp:lastModifiedBy>
  <cp:revision>119</cp:revision>
  <dcterms:created xsi:type="dcterms:W3CDTF">2015-06-01T16:27:19Z</dcterms:created>
  <dcterms:modified xsi:type="dcterms:W3CDTF">2020-02-20T17:05:58Z</dcterms:modified>
</cp:coreProperties>
</file>