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0" r:id="rId5"/>
    <p:sldId id="267" r:id="rId6"/>
    <p:sldId id="257" r:id="rId7"/>
    <p:sldId id="261" r:id="rId8"/>
    <p:sldId id="263" r:id="rId9"/>
    <p:sldId id="262" r:id="rId10"/>
    <p:sldId id="266" r:id="rId11"/>
    <p:sldId id="268" r:id="rId12"/>
    <p:sldId id="273" r:id="rId13"/>
    <p:sldId id="264" r:id="rId14"/>
    <p:sldId id="265" r:id="rId15"/>
    <p:sldId id="274" r:id="rId16"/>
    <p:sldId id="275" r:id="rId17"/>
    <p:sldId id="272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7826E-D564-4BEB-8D07-CB9729427DA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644B7-9E93-4A1E-8917-570E1A2C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644B7-9E93-4A1E-8917-570E1A2CE6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533400" y="381000"/>
            <a:ext cx="91439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সবাইকে</a:t>
            </a:r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--------</a:t>
            </a:r>
            <a:r>
              <a:rPr lang="en-US" sz="11500" dirty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19900" b="1" i="1" dirty="0" err="1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স্বাগতম</a:t>
            </a:r>
            <a:endParaRPr lang="en-US" sz="11500" b="1" i="1" dirty="0">
              <a:solidFill>
                <a:srgbClr val="7030A0"/>
              </a:solidFill>
              <a:latin typeface="ArhialkhanMJ" pitchFamily="2" charset="0"/>
              <a:cs typeface="Arhialkhan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371600"/>
            <a:ext cx="6629400" cy="4495800"/>
            <a:chOff x="228600" y="228600"/>
            <a:chExt cx="8610600" cy="6248400"/>
          </a:xfrm>
        </p:grpSpPr>
        <p:sp>
          <p:nvSpPr>
            <p:cNvPr id="5" name="Smiley Face 4"/>
            <p:cNvSpPr/>
            <p:nvPr/>
          </p:nvSpPr>
          <p:spPr>
            <a:xfrm>
              <a:off x="228600" y="228600"/>
              <a:ext cx="1219200" cy="1143000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09600" y="5334000"/>
              <a:ext cx="1140727" cy="1143000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7543800" y="5334000"/>
              <a:ext cx="1143000" cy="1143000"/>
            </a:xfrm>
            <a:prstGeom prst="smileyFac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7772400" y="228600"/>
              <a:ext cx="1066800" cy="1143000"/>
            </a:xfrm>
            <a:prstGeom prst="smileyFac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68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14784" y="3124200"/>
            <a:ext cx="9144000" cy="1600200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আজকের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পাঠ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400797" cy="3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638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23649" y="54290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রাজা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ছোট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রাজা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61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28600" y="1758287"/>
            <a:ext cx="8686800" cy="30480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উপস্থাপন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4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648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>
            <a:off x="1295400" y="152400"/>
            <a:ext cx="6477000" cy="125146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ONE DAY ONE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940" y="1536439"/>
            <a:ext cx="833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দিগবিজয়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চার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দিকের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নানান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জায়গা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জয়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8725" y="4316622"/>
            <a:ext cx="7620000" cy="2180997"/>
            <a:chOff x="533400" y="4299465"/>
            <a:chExt cx="7620000" cy="2180997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429946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সেনাপতি</a:t>
              </a:r>
              <a:r>
                <a:rPr lang="en-US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r>
                <a:rPr lang="en-US" sz="3200" i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সেনাদলের</a:t>
              </a:r>
              <a:r>
                <a:rPr lang="en-US" sz="3200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i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প্রধান</a:t>
              </a:r>
              <a:endParaRPr lang="en-US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5116561"/>
              <a:ext cx="76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চর</a:t>
              </a:r>
              <a:r>
                <a:rPr lang="bn-BD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bn-BD" sz="3200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গোপন খবর সংগ্রহ করে দেন যিনি।</a:t>
              </a:r>
              <a:endParaRPr lang="en-US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5895687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রাজ্য</a:t>
              </a:r>
              <a:r>
                <a:rPr lang="bn-BD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r>
                <a:rPr lang="bn-BD" sz="3200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রাষ্ট্র</a:t>
              </a:r>
              <a:endParaRPr lang="en-US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746" y="2645055"/>
            <a:ext cx="9138313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7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2" y="992899"/>
            <a:ext cx="5159928" cy="510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39679"/>
            <a:ext cx="7239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ছবিতে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তোমরা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দখতে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পাচ্ছো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073914"/>
            <a:ext cx="6096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এটা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একটা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যুদ্ধক্ষেত্রের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ছবি</a:t>
            </a:r>
            <a:r>
              <a:rPr lang="en-US" sz="4000" dirty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636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74" y="1409700"/>
            <a:ext cx="521939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077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দেখো,পাঠের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দু’টি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উল্লেখযোগ্য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চরিত্র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Pentagon 5"/>
          <p:cNvSpPr/>
          <p:nvPr/>
        </p:nvSpPr>
        <p:spPr>
          <a:xfrm>
            <a:off x="11773" y="2590800"/>
            <a:ext cx="1905000" cy="25908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73" y="3101370"/>
            <a:ext cx="1588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বড়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রাজা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136170" y="2362200"/>
            <a:ext cx="2007830" cy="30480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310137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বড়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রাজার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চর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762000"/>
            <a:ext cx="8305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পুস্তকের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পৃষ্ঠা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৯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312292"/>
            <a:ext cx="6858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শিক্ষকের</a:t>
            </a:r>
            <a:r>
              <a:rPr lang="en-US" sz="5400" b="1" dirty="0"/>
              <a:t> </a:t>
            </a:r>
            <a:r>
              <a:rPr lang="en-US" sz="5400" b="1" dirty="0" err="1"/>
              <a:t>আদর্শ</a:t>
            </a:r>
            <a:r>
              <a:rPr lang="en-US" sz="5400" b="1" dirty="0"/>
              <a:t> </a:t>
            </a:r>
            <a:r>
              <a:rPr lang="en-US" sz="5400" b="1" dirty="0" err="1"/>
              <a:t>পাঠ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4064" y="4267200"/>
            <a:ext cx="70104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শিক্ষার্থীদের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নিরব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9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46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71628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যুক্তবর্ণগুলো</a:t>
            </a:r>
            <a:r>
              <a:rPr lang="en-US" sz="4000" dirty="0"/>
              <a:t> </a:t>
            </a:r>
            <a:r>
              <a:rPr lang="en-US" sz="4000" dirty="0" err="1"/>
              <a:t>দেখি</a:t>
            </a:r>
            <a:r>
              <a:rPr lang="en-US" sz="4000" dirty="0"/>
              <a:t> ও </a:t>
            </a:r>
            <a:r>
              <a:rPr lang="en-US" sz="4000" dirty="0" err="1"/>
              <a:t>যুক্তবর্ণ</a:t>
            </a:r>
            <a:r>
              <a:rPr lang="en-US" sz="4000" dirty="0"/>
              <a:t> </a:t>
            </a:r>
            <a:r>
              <a:rPr lang="en-US" sz="4000" dirty="0" err="1"/>
              <a:t>দিয়ে</a:t>
            </a:r>
            <a:r>
              <a:rPr lang="en-US" sz="4000" dirty="0"/>
              <a:t> </a:t>
            </a:r>
            <a:r>
              <a:rPr lang="en-US" sz="4000" dirty="0" err="1"/>
              <a:t>গঠিত</a:t>
            </a:r>
            <a:r>
              <a:rPr lang="en-US" sz="4000" dirty="0"/>
              <a:t> </a:t>
            </a:r>
            <a:r>
              <a:rPr lang="en-US" sz="4000" dirty="0" err="1"/>
              <a:t>শব্দগুলো</a:t>
            </a:r>
            <a:r>
              <a:rPr lang="en-US" sz="4000" dirty="0"/>
              <a:t> </a:t>
            </a:r>
            <a:r>
              <a:rPr lang="en-US" sz="4000" dirty="0" err="1"/>
              <a:t>পড়ি</a:t>
            </a:r>
            <a:r>
              <a:rPr lang="en-US" sz="4000" dirty="0"/>
              <a:t> ও </a:t>
            </a:r>
            <a:r>
              <a:rPr lang="en-US" sz="4000" dirty="0" err="1"/>
              <a:t>লিখি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189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ম</a:t>
            </a:r>
            <a:r>
              <a:rPr lang="en-US" sz="3600" dirty="0" err="1">
                <a:solidFill>
                  <a:srgbClr val="FF0000"/>
                </a:solidFill>
              </a:rPr>
              <a:t>স্ত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7106" y="1918901"/>
            <a:ext cx="56029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স্ত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918901"/>
            <a:ext cx="533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স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1918901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46" y="3510245"/>
            <a:ext cx="134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ব</a:t>
            </a:r>
            <a:r>
              <a:rPr lang="en-US" sz="3600" dirty="0" err="1">
                <a:solidFill>
                  <a:srgbClr val="FF0000"/>
                </a:solidFill>
              </a:rPr>
              <a:t>ন্দু</a:t>
            </a:r>
            <a:r>
              <a:rPr lang="en-US" sz="3600" dirty="0" err="1"/>
              <a:t>ক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526707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ন্দ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526707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3510245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5093734"/>
            <a:ext cx="128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রা</a:t>
            </a:r>
            <a:r>
              <a:rPr lang="bn-BD" sz="3600" dirty="0">
                <a:solidFill>
                  <a:srgbClr val="FF0000"/>
                </a:solidFill>
              </a:rPr>
              <a:t>জ্য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5104916"/>
            <a:ext cx="762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জ্য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0153" y="193499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আস্ত, গোস্ত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930153" y="350081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নিন্দুক, বিন্দু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03259" y="5070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জ্যা, জ্যামিতি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5032190"/>
            <a:ext cx="620805" cy="6668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জ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354605" y="5052671"/>
            <a:ext cx="59839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ব্য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24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20" grpId="0"/>
      <p:bldP spid="21" grpId="0"/>
      <p:bldP spid="22" grpId="0"/>
      <p:bldP spid="24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80792"/>
            <a:ext cx="3962400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দলীয়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কাজ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-8965" y="1931636"/>
            <a:ext cx="9296400" cy="42672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7634" y="34069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দল</a:t>
            </a:r>
            <a:r>
              <a:rPr lang="en-US" sz="4000" dirty="0">
                <a:solidFill>
                  <a:schemeClr val="bg1"/>
                </a:solidFill>
              </a:rPr>
              <a:t>  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28030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দল</a:t>
            </a:r>
            <a:r>
              <a:rPr lang="en-US" sz="4000" dirty="0">
                <a:solidFill>
                  <a:schemeClr val="bg1"/>
                </a:solidFill>
              </a:rPr>
              <a:t>  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280305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দল</a:t>
            </a:r>
            <a:r>
              <a:rPr lang="en-US" sz="4000" dirty="0">
                <a:solidFill>
                  <a:schemeClr val="bg1"/>
                </a:solidFill>
              </a:rPr>
              <a:t>  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6991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পাঠ্য</a:t>
            </a:r>
            <a:r>
              <a:rPr lang="en-US" sz="3200" dirty="0"/>
              <a:t> </a:t>
            </a:r>
            <a:r>
              <a:rPr lang="en-US" sz="3200" dirty="0" err="1"/>
              <a:t>পুস্তকের</a:t>
            </a:r>
            <a:r>
              <a:rPr lang="en-US" sz="3200" dirty="0"/>
              <a:t> </a:t>
            </a:r>
            <a:r>
              <a:rPr lang="en-US" sz="3200" dirty="0" err="1"/>
              <a:t>নির্দিষ্ট</a:t>
            </a:r>
            <a:r>
              <a:rPr lang="en-US" sz="3200" dirty="0"/>
              <a:t> </a:t>
            </a:r>
            <a:r>
              <a:rPr lang="en-US" sz="3200" dirty="0" err="1"/>
              <a:t>পাঠটুকু</a:t>
            </a:r>
            <a:r>
              <a:rPr lang="en-US" sz="3200" dirty="0"/>
              <a:t> </a:t>
            </a:r>
            <a:r>
              <a:rPr lang="en-US" sz="3200" dirty="0" err="1"/>
              <a:t>পড়</a:t>
            </a:r>
            <a:r>
              <a:rPr lang="en-US" sz="3200" dirty="0"/>
              <a:t> ও </a:t>
            </a:r>
            <a:r>
              <a:rPr lang="en-US" sz="3200" dirty="0" err="1"/>
              <a:t>পর্যালোচনা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71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Up Ribbon 5"/>
          <p:cNvSpPr/>
          <p:nvPr/>
        </p:nvSpPr>
        <p:spPr>
          <a:xfrm>
            <a:off x="0" y="152400"/>
            <a:ext cx="9144000" cy="1295400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52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মূল্যায়</a:t>
            </a:r>
            <a:r>
              <a:rPr lang="bn-BD" sz="6000" dirty="0">
                <a:solidFill>
                  <a:schemeClr val="bg1"/>
                </a:solidFill>
              </a:rPr>
              <a:t>ন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590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ক)</a:t>
            </a:r>
            <a:r>
              <a:rPr lang="bn-BD" sz="3600" dirty="0"/>
              <a:t> কে বড় রাজার নিকট খবর নিয়ে এলো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" y="440521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খ)</a:t>
            </a:r>
            <a:r>
              <a:rPr lang="bn-BD" sz="3600" dirty="0"/>
              <a:t> বড় রাজা কীভাবে রাজ্য জয় করতে বের হলেন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63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09182"/>
            <a:ext cx="7239000" cy="1295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সৃজনশীল</a:t>
            </a:r>
            <a:r>
              <a:rPr lang="en-US" sz="6000" dirty="0"/>
              <a:t> </a:t>
            </a:r>
            <a:r>
              <a:rPr lang="en-US" sz="6000" dirty="0" err="1">
                <a:solidFill>
                  <a:srgbClr val="7030A0"/>
                </a:solidFill>
              </a:rPr>
              <a:t>কাজ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9" name="Wave 8"/>
          <p:cNvSpPr/>
          <p:nvPr/>
        </p:nvSpPr>
        <p:spPr>
          <a:xfrm>
            <a:off x="309282" y="2199739"/>
            <a:ext cx="8534400" cy="41910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6176" y="3633519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</a:rPr>
              <a:t>স্ত, ন্দ, জ্য – যুক্তবর্ণগুলো দিয়ে ভিন্ন ধরণের শব্দ তৈরি করবে।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037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Wave 2"/>
          <p:cNvSpPr/>
          <p:nvPr/>
        </p:nvSpPr>
        <p:spPr>
          <a:xfrm>
            <a:off x="1447800" y="381000"/>
            <a:ext cx="6345382" cy="1600200"/>
          </a:xfrm>
          <a:prstGeom prst="wave">
            <a:avLst/>
          </a:prstGeom>
          <a:noFill/>
          <a:ln w="76200"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0" y="1371600"/>
            <a:ext cx="9144000" cy="54864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নামঃ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জহিরুল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/>
              <a:t>পদবীঃ</a:t>
            </a:r>
            <a:r>
              <a:rPr lang="en-US" sz="4400" b="1" dirty="0"/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/>
              <a:t>বিদ্যালয়ঃ</a:t>
            </a:r>
            <a:r>
              <a:rPr lang="en-US" sz="3600" b="1" dirty="0"/>
              <a:t>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 কোড়ালিয়া সাহেবকান্দি সপ্রাবি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/>
              <a:t>হাইমচর</a:t>
            </a:r>
            <a:r>
              <a:rPr lang="en-US" sz="2800" b="1" dirty="0"/>
              <a:t>, </a:t>
            </a:r>
            <a:r>
              <a:rPr lang="en-US" sz="2800" b="1" dirty="0" err="1"/>
              <a:t>চাঁদপুর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07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1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57200" y="1600200"/>
            <a:ext cx="9067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ika New Basic" pitchFamily="2" charset="0"/>
                <a:cs typeface="Andika New Basic" pitchFamily="2" charset="0"/>
              </a:rPr>
              <a:t>ধন্যবাদ</a:t>
            </a:r>
            <a:r>
              <a:rPr lang="en-US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BD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bn-BD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</a:t>
            </a:r>
            <a:endParaRPr lang="en-US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1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113" y="340453"/>
            <a:ext cx="7129607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113" y="2438400"/>
            <a:ext cx="69598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 : বাংলা</a:t>
            </a:r>
          </a:p>
          <a:p>
            <a:r>
              <a:rPr lang="en-US" sz="4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 : চতুর্থ</a:t>
            </a:r>
          </a:p>
          <a:p>
            <a:r>
              <a:rPr lang="en-US" sz="4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: বড় রাজা ছোট রাজা</a:t>
            </a:r>
          </a:p>
          <a:p>
            <a:r>
              <a:rPr lang="en-US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 :দুই রাজা……অন্যত্র যাক। </a:t>
            </a:r>
          </a:p>
          <a:p>
            <a:r>
              <a:rPr lang="en-US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 : ৪০ মিনিট,  </a:t>
            </a:r>
          </a:p>
          <a:p>
            <a:r>
              <a:rPr lang="en-US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তারিখ : ১৮/০২/২০২০ খ্রি.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7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0" y="1126435"/>
            <a:ext cx="9144000" cy="576568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 err="1">
                <a:solidFill>
                  <a:srgbClr val="00B050"/>
                </a:solidFill>
              </a:rPr>
              <a:t>শোনা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১.১.১ </a:t>
            </a:r>
            <a:r>
              <a:rPr lang="en-US" sz="2400" dirty="0" err="1">
                <a:solidFill>
                  <a:srgbClr val="00B050"/>
                </a:solidFill>
              </a:rPr>
              <a:t>যুক্তব্যঞ্জন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সহযোগে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গঠিত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শব্দ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শুনে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বুঝতে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পারবে</a:t>
            </a:r>
            <a:r>
              <a:rPr lang="en-US" sz="2400" dirty="0">
                <a:solidFill>
                  <a:srgbClr val="00B050"/>
                </a:solidFill>
              </a:rPr>
              <a:t>।</a:t>
            </a:r>
          </a:p>
          <a:p>
            <a:r>
              <a:rPr lang="en-US" sz="2400" dirty="0">
                <a:solidFill>
                  <a:srgbClr val="00B050"/>
                </a:solidFill>
              </a:rPr>
              <a:t>১.২.১ </a:t>
            </a:r>
            <a:r>
              <a:rPr lang="en-US" sz="2400" dirty="0" err="1">
                <a:solidFill>
                  <a:srgbClr val="00B050"/>
                </a:solidFill>
              </a:rPr>
              <a:t>উচ্চারিত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গঠিত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বাক্য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শুনে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বুঝতে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পারবে</a:t>
            </a:r>
            <a:r>
              <a:rPr lang="en-US" sz="2400" dirty="0">
                <a:solidFill>
                  <a:srgbClr val="00B050"/>
                </a:solidFill>
              </a:rPr>
              <a:t>।</a:t>
            </a:r>
          </a:p>
          <a:p>
            <a:r>
              <a:rPr lang="en-US" sz="2400" b="1" dirty="0" err="1">
                <a:solidFill>
                  <a:srgbClr val="00B050"/>
                </a:solidFill>
              </a:rPr>
              <a:t>বলা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১.১.১ </a:t>
            </a:r>
            <a:r>
              <a:rPr lang="en-US" sz="2400" dirty="0" err="1">
                <a:solidFill>
                  <a:srgbClr val="00B050"/>
                </a:solidFill>
              </a:rPr>
              <a:t>যুক্তব্যঞ্জন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সহযোগে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তৈরি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শব্দ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স্পষ্ট</a:t>
            </a:r>
            <a:r>
              <a:rPr lang="en-US" sz="2400" dirty="0">
                <a:solidFill>
                  <a:srgbClr val="00B050"/>
                </a:solidFill>
              </a:rPr>
              <a:t> ও </a:t>
            </a:r>
            <a:r>
              <a:rPr lang="en-US" sz="2400" dirty="0" err="1">
                <a:solidFill>
                  <a:srgbClr val="00B050"/>
                </a:solidFill>
              </a:rPr>
              <a:t>শুদ্ধ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ভাবে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বলতে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পরবে</a:t>
            </a:r>
            <a:r>
              <a:rPr lang="en-US" sz="2400" dirty="0">
                <a:solidFill>
                  <a:srgbClr val="00B050"/>
                </a:solidFill>
              </a:rPr>
              <a:t>।</a:t>
            </a:r>
          </a:p>
          <a:p>
            <a:r>
              <a:rPr lang="en-US" sz="2400" dirty="0">
                <a:solidFill>
                  <a:srgbClr val="00B050"/>
                </a:solidFill>
              </a:rPr>
              <a:t>১.১.২ </a:t>
            </a:r>
            <a:r>
              <a:rPr lang="en-US" sz="2400" dirty="0" err="1">
                <a:solidFill>
                  <a:srgbClr val="00B050"/>
                </a:solidFill>
              </a:rPr>
              <a:t>যুক্তব্যঞ্জন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সহযোগে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তৈরি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শব্দ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যুক্ত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বাক্য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স্পষ্ট</a:t>
            </a:r>
            <a:r>
              <a:rPr lang="en-US" sz="2400" dirty="0">
                <a:solidFill>
                  <a:srgbClr val="00B050"/>
                </a:solidFill>
              </a:rPr>
              <a:t> ও </a:t>
            </a:r>
            <a:r>
              <a:rPr lang="en-US" sz="2400" dirty="0" err="1">
                <a:solidFill>
                  <a:srgbClr val="00B050"/>
                </a:solidFill>
              </a:rPr>
              <a:t>শুদ্ধ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ভাবে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বলতে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পারবে</a:t>
            </a:r>
            <a:r>
              <a:rPr lang="en-US" sz="2400" dirty="0">
                <a:solidFill>
                  <a:srgbClr val="00B050"/>
                </a:solidFill>
              </a:rPr>
              <a:t>।</a:t>
            </a:r>
          </a:p>
          <a:p>
            <a:r>
              <a:rPr lang="en-US" sz="2400" b="1" dirty="0" err="1">
                <a:solidFill>
                  <a:srgbClr val="00B050"/>
                </a:solidFill>
              </a:rPr>
              <a:t>পড়া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১.৩.১ </a:t>
            </a:r>
            <a:r>
              <a:rPr lang="en-US" sz="2400" dirty="0" err="1">
                <a:solidFill>
                  <a:srgbClr val="00B050"/>
                </a:solidFill>
              </a:rPr>
              <a:t>যুক্তব্যঞ্জন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সংবলিত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শব্দ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পড়তে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পারবে</a:t>
            </a:r>
            <a:r>
              <a:rPr lang="en-US" sz="2400" dirty="0">
                <a:solidFill>
                  <a:srgbClr val="00B050"/>
                </a:solidFill>
              </a:rPr>
              <a:t>।</a:t>
            </a:r>
          </a:p>
          <a:p>
            <a:r>
              <a:rPr lang="en-US" sz="2000" dirty="0">
                <a:solidFill>
                  <a:srgbClr val="00B050"/>
                </a:solidFill>
              </a:rPr>
              <a:t>১.৩.২যুক্তব্যঞ্জন </a:t>
            </a:r>
            <a:r>
              <a:rPr lang="en-US" sz="2000" dirty="0" err="1">
                <a:solidFill>
                  <a:srgbClr val="00B050"/>
                </a:solidFill>
              </a:rPr>
              <a:t>দিয়ে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গঠিত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শব্দ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সংবলিত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বাক্য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পড়তে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পারবে</a:t>
            </a:r>
            <a:r>
              <a:rPr lang="en-US" sz="2000" dirty="0">
                <a:solidFill>
                  <a:srgbClr val="00B050"/>
                </a:solidFill>
              </a:rPr>
              <a:t>।</a:t>
            </a:r>
          </a:p>
          <a:p>
            <a:r>
              <a:rPr lang="en-US" sz="2400" b="1" dirty="0" err="1">
                <a:solidFill>
                  <a:srgbClr val="00B050"/>
                </a:solidFill>
              </a:rPr>
              <a:t>লেখা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১.৪.১ </a:t>
            </a:r>
            <a:r>
              <a:rPr lang="en-US" sz="2400" dirty="0" err="1">
                <a:solidFill>
                  <a:srgbClr val="00B050"/>
                </a:solidFill>
              </a:rPr>
              <a:t>যুক্তব্যঞ্জন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ভেঙ্গে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লিখতে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পারবে</a:t>
            </a:r>
            <a:r>
              <a:rPr lang="en-US" sz="2400" dirty="0">
                <a:solidFill>
                  <a:srgbClr val="00B050"/>
                </a:solidFill>
              </a:rPr>
              <a:t>।</a:t>
            </a:r>
          </a:p>
          <a:p>
            <a:pPr algn="ctr"/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450" y="152400"/>
            <a:ext cx="4229100" cy="92333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8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-15922" y="-48904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728771">
            <a:off x="-180601" y="509318"/>
            <a:ext cx="9296400" cy="5791200"/>
          </a:xfrm>
          <a:prstGeom prst="irregularSeal2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2743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আবেগ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</a:t>
            </a:r>
            <a:endParaRPr lang="en-US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066639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গান</a:t>
            </a:r>
            <a:r>
              <a:rPr lang="en-US" sz="2000" dirty="0"/>
              <a:t> : </a:t>
            </a:r>
            <a:r>
              <a:rPr lang="en-US" sz="2000" dirty="0" err="1"/>
              <a:t>আমরা</a:t>
            </a:r>
            <a:r>
              <a:rPr lang="en-US" sz="2000" dirty="0"/>
              <a:t> </a:t>
            </a:r>
            <a:r>
              <a:rPr lang="en-US" sz="2000" dirty="0" err="1"/>
              <a:t>সবাই</a:t>
            </a:r>
            <a:r>
              <a:rPr lang="en-US" sz="2000" dirty="0"/>
              <a:t> </a:t>
            </a:r>
            <a:r>
              <a:rPr lang="en-US" sz="2000" dirty="0" err="1"/>
              <a:t>রাজা</a:t>
            </a:r>
            <a:r>
              <a:rPr lang="en-US" sz="2000" dirty="0"/>
              <a:t> …..)</a:t>
            </a:r>
          </a:p>
        </p:txBody>
      </p:sp>
    </p:spTree>
    <p:extLst>
      <p:ext uri="{BB962C8B-B14F-4D97-AF65-F5344CB8AC3E}">
        <p14:creationId xmlns:p14="http://schemas.microsoft.com/office/powerpoint/2010/main" val="10379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40889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poshreeCMJ" pitchFamily="2" charset="0"/>
              </a:rPr>
              <a:t>পাঠের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poshreeCMJ" pitchFamily="2" charset="0"/>
              </a:rPr>
              <a:t>------------</a:t>
            </a:r>
          </a:p>
          <a:p>
            <a:pPr algn="ctr"/>
            <a:r>
              <a:rPr lang="en-US" sz="8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poshreeCMJ" pitchFamily="2" charset="0"/>
              </a:rPr>
              <a:t>পূর্বজ্ঞান</a:t>
            </a:r>
            <a:r>
              <a:rPr lang="en-US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poshreeCMJ" pitchFamily="2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poshreeCMJ" pitchFamily="2" charset="0"/>
              </a:rPr>
              <a:t>যাচাই</a:t>
            </a:r>
            <a:endParaRPr lang="en-US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poshreeC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38580"/>
            <a:ext cx="3505200" cy="338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0382"/>
            <a:ext cx="2509838" cy="30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65801"/>
            <a:ext cx="2576513" cy="32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410200"/>
            <a:ext cx="2509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প্রাচীন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যুগের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একজন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রাজা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9956" y="545564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ঈসা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খাঁ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70" y="545565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শায়েস্তা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খান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81000" y="228600"/>
            <a:ext cx="8443913" cy="14963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3815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শিক্ষার্থীরা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একাকী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চিন্তা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করে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বলতো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ছবির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লোক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গুলো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কারা</a:t>
            </a:r>
            <a:r>
              <a:rPr lang="en-US" sz="3200" dirty="0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129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1542" y="1182949"/>
            <a:ext cx="7766198" cy="4563044"/>
            <a:chOff x="693817" y="2294956"/>
            <a:chExt cx="7766198" cy="456304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17" y="2294956"/>
              <a:ext cx="4147726" cy="451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441812"/>
              <a:ext cx="3583215" cy="4416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90800" y="5867399"/>
            <a:ext cx="3543868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8600"/>
            <a:ext cx="6781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তারা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কেমন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রাজা</a:t>
            </a:r>
            <a:r>
              <a:rPr lang="en-US" sz="5400" dirty="0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833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2642" y="1192447"/>
            <a:ext cx="5590469" cy="4494666"/>
            <a:chOff x="1447799" y="1444443"/>
            <a:chExt cx="5590469" cy="44946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99" y="1570090"/>
              <a:ext cx="3152975" cy="4369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572" y="1444443"/>
              <a:ext cx="2378696" cy="449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440111" y="292290"/>
            <a:ext cx="4953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ওরা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কেমন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রাজা</a:t>
            </a:r>
            <a:r>
              <a:rPr lang="en-US" sz="40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0111" y="5867400"/>
            <a:ext cx="441789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ছোট</a:t>
            </a:r>
            <a:r>
              <a:rPr lang="en-US" sz="4000" dirty="0"/>
              <a:t> </a:t>
            </a:r>
            <a:r>
              <a:rPr lang="en-US" sz="4000" dirty="0" err="1"/>
              <a:t>রাজা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55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330</Words>
  <Application>Microsoft Office PowerPoint</Application>
  <PresentationFormat>On-screen Show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AL HAFIZ TEXTILE</cp:lastModifiedBy>
  <cp:revision>96</cp:revision>
  <dcterms:created xsi:type="dcterms:W3CDTF">2006-08-16T00:00:00Z</dcterms:created>
  <dcterms:modified xsi:type="dcterms:W3CDTF">2020-02-21T10:50:17Z</dcterms:modified>
</cp:coreProperties>
</file>