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2" r:id="rId9"/>
    <p:sldId id="301" r:id="rId10"/>
    <p:sldId id="312" r:id="rId11"/>
    <p:sldId id="303" r:id="rId12"/>
    <p:sldId id="305" r:id="rId13"/>
    <p:sldId id="316" r:id="rId14"/>
    <p:sldId id="308" r:id="rId15"/>
    <p:sldId id="309" r:id="rId16"/>
    <p:sldId id="314" r:id="rId17"/>
    <p:sldId id="317" r:id="rId18"/>
    <p:sldId id="310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914" y="783771"/>
            <a:ext cx="63572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Welcome to </a:t>
            </a:r>
            <a:r>
              <a:rPr lang="en-US" sz="3200" dirty="0" err="1" smtClean="0"/>
              <a:t>Maltimedia</a:t>
            </a:r>
            <a:r>
              <a:rPr lang="en-US" sz="3200" dirty="0" smtClean="0"/>
              <a:t> </a:t>
            </a:r>
            <a:r>
              <a:rPr lang="en-US" sz="3200" dirty="0" err="1" smtClean="0"/>
              <a:t>ClassRoom</a:t>
            </a:r>
            <a:r>
              <a:rPr lang="en-US" sz="3200" dirty="0" smtClean="0"/>
              <a:t> </a:t>
            </a:r>
            <a:endParaRPr lang="en-US" dirty="0"/>
          </a:p>
        </p:txBody>
      </p:sp>
      <p:pic>
        <p:nvPicPr>
          <p:cNvPr id="5" name="Picture 4" descr="555555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2566" y="1757548"/>
            <a:ext cx="6727495" cy="4203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763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Data glov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virtual reality engin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5716" y="2645041"/>
            <a:ext cx="5330305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অংশে বিভক্ত-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হোম পেজ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Home Page)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মূল সেকসন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(Main Sections)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উপ সেকসন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(Subsections)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6967" y="281852"/>
            <a:ext cx="59554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কাঠামোর শ্রেনীবিভাগঃ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-structu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7574" y="1508166"/>
            <a:ext cx="6578930" cy="4251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9477" y="649986"/>
            <a:ext cx="51667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কাঠামো-এর চিত্র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9709" y="2152200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7543" y="3480851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199" y="673737"/>
            <a:ext cx="6516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কাঠামো-এর নামগুলো বল।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o-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7725" y="1021278"/>
            <a:ext cx="346759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388" y="973776"/>
            <a:ext cx="66383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হোম পেজ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Home Page):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ব্যক্তি বা প্রতিষ্ঠানের ওয়েবসাইট ওপেন করলে যে পেজটি প্রদর্শিত হয় তাকে সেই সাইটের হোমঅপেজ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0" y="2588820"/>
            <a:ext cx="65551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মূল সেকশন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Main Sections):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 পেজের পরের ওয়েব পেজগুলোকে মূল সেকশন বলে। মূল পেজ কয়েকটি সেকশন নিয়ে গঠিত। হোম পেজের সাথে মূল সেকশনের লিংক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5" y="4358244"/>
            <a:ext cx="687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গ) উপ-সেকশন(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Sub-Sections):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 পেজ আবার বেশ কিছু সেকশন নিয়ে গঠিত। মূল পেজ থেকে মূল সেকশন থেকে সাব সেকশনে পেজের সংখ্যা বৃদ্ধি পেতে থাকে এবং লেখার পরিমাণও বাড়তে হাকে।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9327" y="2487084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815" y="3542206"/>
            <a:ext cx="1885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7331" y="1125725"/>
            <a:ext cx="6614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ওয়েব সাইটের কাঠামো গুলো বর্ননা কর।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817" y="851654"/>
            <a:ext cx="21771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040" y="1645920"/>
            <a:ext cx="8823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হোমপেজে থাকে কোনটি?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মুলধারার লিং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উপধারার লিং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বিস্তারিত তথ্য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মুল ও উপধারার লিং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4040" y="3870960"/>
            <a:ext cx="8823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ওয়েব পেইজ ডিজাইন কোনটি?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ওয়েব সার্ভারে তথ্য রাখা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HTML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ডকুমেন্ট তৈরি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বিশ্বব্যাপী নেটওয়ার্ক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ডোমেইন রেজিস্ট্রশন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40" y="1645920"/>
            <a:ext cx="8823960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বহুপদি সমাপ্তিসূচক বহুনির্বাচনি প্রশ্ন</a:t>
            </a:r>
          </a:p>
          <a:p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ওয়েবসাইটের কাঠামো বলতে বোঝায়-</a:t>
            </a:r>
          </a:p>
          <a:p>
            <a:pPr marL="514350" indent="-514350">
              <a:buAutoNum type="romanLcPeriod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Home Page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romanLcPeriod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 Section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romanLcPeriod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Main Section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d.i,ii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966" y="1131911"/>
            <a:ext cx="512832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একটি ওয়েব সাইটের উদাহরন </a:t>
            </a:r>
          </a:p>
        </p:txBody>
      </p:sp>
      <p:pic>
        <p:nvPicPr>
          <p:cNvPr id="3" name="Picture 2" descr="55555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884" y="2125684"/>
            <a:ext cx="5276850" cy="3776352"/>
          </a:xfrm>
          <a:prstGeom prst="rect">
            <a:avLst/>
          </a:prstGeom>
        </p:spPr>
      </p:pic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5946" y="2173184"/>
            <a:ext cx="4168115" cy="356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4065" y="2534783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148" y="1131911"/>
            <a:ext cx="64299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একটি ওয়েব সাইটের উদাহরন বর্ননা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c2dd49664051.58bb23d5ebe9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4431" y="736270"/>
            <a:ext cx="333696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1066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60" y="1216972"/>
            <a:ext cx="3853120" cy="39159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721" y="1313496"/>
            <a:ext cx="3350160" cy="37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র্থ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45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682" y="465706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965" y="1662545"/>
            <a:ext cx="5403272" cy="362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774" y="1710047"/>
            <a:ext cx="4655127" cy="4857008"/>
          </a:xfrm>
          <a:prstGeom prst="rect">
            <a:avLst/>
          </a:prstGeom>
        </p:spPr>
      </p:pic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3927" y="1710047"/>
            <a:ext cx="4108863" cy="47738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88" y="607814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5633" y="577334"/>
            <a:ext cx="31902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eo-website-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317" y="1923803"/>
            <a:ext cx="7125195" cy="4536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607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9718" y="1159502"/>
            <a:ext cx="36327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শিখনফল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880361"/>
            <a:ext cx="803148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 কি 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কাঠামো-এর নামগুলো বলতে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 গুলো বর্ননা 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1332" y="262044"/>
            <a:ext cx="39471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310" y="1827018"/>
            <a:ext cx="7612082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কাঠামোঃ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 হচ্ছে পরস্পর সম্পুর্কযুক্ত কতকগুলো ওয়েব পেজের সমস্টি। ওয়েবপেজ হলো এক ধরনের ওয়েব ডকুমেন্ট,যা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worldwideweb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ব্রাউজার ব্যবহারের জন্য উপযুক্ত। ওয়েব পেজ সাধারন্ত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HTML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তৈরি করা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279" y="2710340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4432" y="4183079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7842" y="1386444"/>
            <a:ext cx="53552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সাইটের কাঠামো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1059</TotalTime>
  <Words>350</Words>
  <Application>Microsoft Office PowerPoint</Application>
  <PresentationFormat>Custom</PresentationFormat>
  <Paragraphs>71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c.d.c</cp:lastModifiedBy>
  <cp:revision>303</cp:revision>
  <dcterms:created xsi:type="dcterms:W3CDTF">2019-04-02T03:29:26Z</dcterms:created>
  <dcterms:modified xsi:type="dcterms:W3CDTF">2020-02-22T05:38:12Z</dcterms:modified>
</cp:coreProperties>
</file>