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300" r:id="rId3"/>
    <p:sldId id="259" r:id="rId4"/>
    <p:sldId id="299" r:id="rId5"/>
    <p:sldId id="298" r:id="rId6"/>
    <p:sldId id="297" r:id="rId7"/>
    <p:sldId id="296" r:id="rId8"/>
    <p:sldId id="295" r:id="rId9"/>
    <p:sldId id="304" r:id="rId10"/>
    <p:sldId id="294" r:id="rId11"/>
    <p:sldId id="293" r:id="rId12"/>
    <p:sldId id="292" r:id="rId13"/>
    <p:sldId id="291" r:id="rId14"/>
    <p:sldId id="303" r:id="rId15"/>
    <p:sldId id="302" r:id="rId16"/>
    <p:sldId id="301" r:id="rId17"/>
    <p:sldId id="306" r:id="rId18"/>
    <p:sldId id="305" r:id="rId19"/>
    <p:sldId id="273" r:id="rId20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22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2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6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6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5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7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0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7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2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6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7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5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436" y="680465"/>
            <a:ext cx="10495127" cy="51090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২০২০ </a:t>
            </a: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র‌্যালি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6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অতিথিঃ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বীরমুক্তিযোদ্ধা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মহসীন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সভাপতি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বাঁকড়া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সভাপতিত্ত্ব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করবেঃ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সামছুর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অধ্যক্ষ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বাঁকড়া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আয়োজনে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বাঁকড়া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735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08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735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21" y="1029837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735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07" y="934303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0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735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9" y="1228299"/>
            <a:ext cx="9799092" cy="4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1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735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94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3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735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9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5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735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4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735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9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735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52" y="1166297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4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735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" y="627798"/>
            <a:ext cx="10153935" cy="510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0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8362" y="1435842"/>
            <a:ext cx="54332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0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735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05" y="3233383"/>
            <a:ext cx="5663037" cy="29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6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735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47951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735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16" y="101619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4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735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56" y="934303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3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735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05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735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21" y="988894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2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735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07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4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735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51" y="961599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735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0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966</TotalTime>
  <Words>46</Words>
  <Application>Microsoft Office PowerPoint</Application>
  <PresentationFormat>Custom</PresentationFormat>
  <Paragraphs>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Mitu</dc:creator>
  <cp:lastModifiedBy>Md Rafiqul Islam</cp:lastModifiedBy>
  <cp:revision>157</cp:revision>
  <dcterms:created xsi:type="dcterms:W3CDTF">2019-11-14T02:34:56Z</dcterms:created>
  <dcterms:modified xsi:type="dcterms:W3CDTF">2020-02-22T00:51:30Z</dcterms:modified>
</cp:coreProperties>
</file>