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0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5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38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0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50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001" y="-14335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6022802" cy="40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610600" cy="1143000"/>
          </a:xfrm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EVM </a:t>
            </a:r>
            <a:r>
              <a:rPr lang="bn-BD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আমাদের পরিবেশকে রক্ষা করে”- তোমাদের স্বপক্ষে যুক্তি দাও। </a:t>
            </a:r>
            <a:endParaRPr lang="en-US" sz="4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685800"/>
            <a:ext cx="3657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908" y="201438"/>
            <a:ext cx="4397756" cy="738777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প্রযুক্তির আরও কিছু ক্ষেত্র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8" y="1258942"/>
            <a:ext cx="3554091" cy="2627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7044" y="1241345"/>
            <a:ext cx="743345" cy="2590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সংবাদ পাঠে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1258942"/>
            <a:ext cx="603691" cy="262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সৃষ্টির কৌতুহলে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0401" y="4034508"/>
            <a:ext cx="673582" cy="2590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নকশা তৈরিতে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9251" y="3976476"/>
            <a:ext cx="673582" cy="2590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 উপার্জনে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258942"/>
            <a:ext cx="30480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8" y="4172621"/>
            <a:ext cx="3200400" cy="2314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8" y="3976476"/>
            <a:ext cx="354503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458200" cy="1524000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ব্যবহ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হচ্ছে?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ICT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ভূমিকা পালন করছে তার দুটো উদাহরণ দাও।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কাজে প্রয়োজন কেন? এক কথায় বল।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36576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9144000" cy="1447800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ঘরে যে সব ক্ষেত্রে প্রযুক্তির ছোঁয়া লেগেছে তার একটি তালিকা তৈরি কর।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533400"/>
            <a:ext cx="49530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90800" y="1981200"/>
            <a:ext cx="4162758" cy="2338982"/>
          </a:xfrm>
        </p:spPr>
        <p:txBody>
          <a:bodyPr/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5958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495800"/>
            <a:ext cx="67136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Email : shirinmirpur99@gmail.com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28956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83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28800"/>
            <a:ext cx="62728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২২-০২-২০২০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27250" y="1143000"/>
            <a:ext cx="4267200" cy="7499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>
          <a:xfrm>
            <a:off x="4648200" y="3657600"/>
            <a:ext cx="4225121" cy="240273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3581400"/>
            <a:ext cx="3949700" cy="2402734"/>
          </a:xfrm>
        </p:spPr>
      </p:pic>
    </p:spTree>
    <p:extLst>
      <p:ext uri="{BB962C8B-B14F-4D97-AF65-F5344CB8AC3E}">
        <p14:creationId xmlns:p14="http://schemas.microsoft.com/office/powerpoint/2010/main" val="41777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858000" cy="604837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কর্মক্ষেত্রে তথ্য ও যোগাযোগ </a:t>
            </a:r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পাঠ-৩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191000" cy="2357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4343400" cy="25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458200" cy="312420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ব্যবহারের ক্ষেত্র চিহ্নিত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তথ্য ও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প্রযুক্তি ব্যবহারের গুরুত্ব বিশ্লেষণ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কর্মক্ষেত্রে এর প্রয়োজনীয়তা ব্যাখ্যা করতে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609600"/>
            <a:ext cx="4572000" cy="533400"/>
          </a:xfrm>
          <a:prstGeom prst="roundRect">
            <a:avLst/>
          </a:prstGeom>
          <a:ln/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5538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উপস্থাপন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57800" y="1371600"/>
            <a:ext cx="3429000" cy="4525963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পরিবারের উন্নতি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সামাজিক দ্বায়িত্ববোধ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স্বল্প বিনিয়োগে ব্যবসা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371600"/>
            <a:ext cx="4572001" cy="304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4114800" cy="15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381000"/>
            <a:ext cx="2971800" cy="7159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" y="1828800"/>
            <a:ext cx="3276600" cy="4648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0" y="1989876"/>
            <a:ext cx="5105400" cy="4838700"/>
          </a:xfrm>
          <a:noFill/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bn-BD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শাহজালাল প্রযুক্তি বিশ্ববিদ্যালয়ে কাগজ বিহীন ভর্তি প্রক্রিয়া প্রথম চালু করে ২১ আগস্ট ২০০৯ সালে</a:t>
            </a:r>
            <a:r>
              <a:rPr lang="bn-BD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spc="-1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endParaRPr lang="bn-BD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bn-BD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 পদ্ধতি প্রায় সকল শিক্ষা প্রতিষ্ঠানেই ব্যবহৃত হচ্ছে আর প্রযুক্তি হিসেবে ব্যবহার করা হচ্ছে শুধুমাত্র একটি মোবাইল ফোন।  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279189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298115" cy="4200245"/>
          </a:xfrm>
        </p:spPr>
        <p:txBody>
          <a:bodyPr>
            <a:normAutofit fontScale="92500" lnSpcReduction="20000"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সহজে ভোট প্রদান ও গ্রহণ করা যায়।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ধরনের কারচুপি হওয়ার সম্ভাবনা থাকে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কাগজের ব্যালট প্রয়োজন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খুব অল্প সময়ে নির্ভুলভাবে ভোট গণনা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" y="2481122"/>
            <a:ext cx="4495800" cy="3200400"/>
          </a:xfrm>
        </p:spPr>
      </p:pic>
    </p:spTree>
    <p:extLst>
      <p:ext uri="{BB962C8B-B14F-4D97-AF65-F5344CB8AC3E}">
        <p14:creationId xmlns:p14="http://schemas.microsoft.com/office/powerpoint/2010/main" val="39055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982</TotalTime>
  <Words>235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চিত্রগুলো লক্ষ্য কর </vt:lpstr>
      <vt:lpstr>কর্মক্ষেত্রে তথ্য ও যোগাযোগ প্রযুক্তি পাঠ-৩</vt:lpstr>
      <vt:lpstr>PowerPoint Presentation</vt:lpstr>
      <vt:lpstr>পাঠ উপস্থাপন </vt:lpstr>
      <vt:lpstr>পাঠ উপস্থাপন</vt:lpstr>
      <vt:lpstr>পাঠ উপস্থাপন</vt:lpstr>
      <vt:lpstr>PowerPoint Presentation</vt:lpstr>
      <vt:lpstr>প্রযুক্তির আরও কিছু ক্ষেত্র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Malati</dc:creator>
  <cp:lastModifiedBy>Fatin Anzum mugdho</cp:lastModifiedBy>
  <cp:revision>127</cp:revision>
  <dcterms:created xsi:type="dcterms:W3CDTF">2006-08-16T00:00:00Z</dcterms:created>
  <dcterms:modified xsi:type="dcterms:W3CDTF">2020-02-22T15:37:41Z</dcterms:modified>
</cp:coreProperties>
</file>