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75" r:id="rId14"/>
    <p:sldId id="268" r:id="rId15"/>
    <p:sldId id="280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7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65DB-16F5-4CAA-B038-2CA77C45FA48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1880" y="464025"/>
            <a:ext cx="3753135" cy="105087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66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i="1" dirty="0">
              <a:ln w="12700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1684337"/>
            <a:ext cx="7823199" cy="45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hlinkClick r:id="rId3" action="ppaction://hlinkpres?slideindex=1&amp;slidetitle="/>
          </p:cNvPr>
          <p:cNvSpPr/>
          <p:nvPr/>
        </p:nvSpPr>
        <p:spPr>
          <a:xfrm>
            <a:off x="2813777" y="95535"/>
            <a:ext cx="6673754" cy="6960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ক্লু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0" y="1126650"/>
            <a:ext cx="5638284" cy="51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635" y="1126650"/>
            <a:ext cx="5258440" cy="51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90" y="1965277"/>
            <a:ext cx="11109277" cy="197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i="1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প্রোগ্রাম বিশ্লষণের বৈশিষ্ট্য </a:t>
            </a:r>
            <a:r>
              <a:rPr lang="bn-BD" sz="48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? </a:t>
            </a:r>
            <a:endParaRPr lang="en-US" sz="4800" b="1" dirty="0"/>
          </a:p>
        </p:txBody>
      </p:sp>
      <p:sp>
        <p:nvSpPr>
          <p:cNvPr id="3" name="Oval 2">
            <a:hlinkClick r:id="rId2" action="ppaction://hlinkpres?slideindex=1&amp;slidetitle="/>
          </p:cNvPr>
          <p:cNvSpPr/>
          <p:nvPr/>
        </p:nvSpPr>
        <p:spPr>
          <a:xfrm>
            <a:off x="3207225" y="11215"/>
            <a:ext cx="4722125" cy="15558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9952" y="337843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2979501" y="150127"/>
            <a:ext cx="6710407" cy="91439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কাজের সমাধান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955" y="1241946"/>
            <a:ext cx="11630036" cy="53908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প্রোগ্রাম বিশ্লষণের </a:t>
            </a:r>
            <a:r>
              <a:rPr lang="bn-BD" sz="4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 নিম্নে উল্লেখ করা হলো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স্প্রেডশিট </a:t>
            </a:r>
            <a:r>
              <a:rPr lang="bn-BD" sz="4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 একাধিক ওয়ার্কশিট সংযুক্ত করে পারস্পারিক সম্প্রর্ক স্থাপন করা যায়। </a:t>
            </a:r>
          </a:p>
          <a:p>
            <a:r>
              <a:rPr lang="bn-BD" sz="4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বিভিন্ন ধরনের সমস্যার সহজ সমাধানের জন্য স্প্রেডশিড      পোগ্রামে রয়েছে পাঁচ শতাধিক ফাংশন।</a:t>
            </a:r>
          </a:p>
          <a:p>
            <a:pPr algn="ctr"/>
            <a:r>
              <a:rPr lang="bn-BD" sz="4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প্রোগ্রামিং ল্যাংগুয়েজের সাহায্যে বিশেষ কমান্ড যুক্ত করার জন্য   ম্যাক্রো ব্যবহার ।</a:t>
            </a:r>
          </a:p>
          <a:p>
            <a:r>
              <a:rPr lang="bn-BD" sz="4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সমন্থিত, পূর্ণাঙ্গ, গ্রাফ ও চার্ট ব্যবহারের সুযোগ।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06970" y="0"/>
            <a:ext cx="5200552" cy="9063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 কাজ এর ক্লু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1" y="1256372"/>
            <a:ext cx="4363730" cy="2769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84" y="1256372"/>
            <a:ext cx="3910761" cy="2769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84" y="4130723"/>
            <a:ext cx="3775848" cy="2405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52" y="4130723"/>
            <a:ext cx="4363730" cy="25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986" y="0"/>
            <a:ext cx="511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6798" y="365849"/>
            <a:ext cx="19175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64" y="2387478"/>
            <a:ext cx="119505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i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স্প্রেডশিট ও মাইক্রোসফট </a:t>
            </a:r>
            <a:r>
              <a:rPr lang="bn-BD" sz="400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ওয়ার্ডের মধ্যে পার্থক্য লেখ?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9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7" y="832514"/>
            <a:ext cx="9676264" cy="682388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3600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ও মাইক্রোসফট ওয়ার্ডের মধ্যে পার্থক্য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স্প্রেডশিট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স্প্রেডশিট ব্যবহার করা হয় হিসাব-নিকাশের ক্ষেত্রে।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এক্ষেত্রে একাধিক শিটের মধ্যে সম্পর্ক স্থাপন  করা যায়।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গ্রাফ, চার্ট ব্যবহার করে উপাত্ত উপস্থাপনা করা যায়।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শতকরা ও ফাংশনের কাজ অতি দ্রত ও নির্ভুলভাবে করা যায়।  </a:t>
            </a:r>
          </a:p>
          <a:p>
            <a:pPr marL="514350" indent="-514350">
              <a:buFont typeface="+mj-lt"/>
              <a:buAutoNum type="arabicPeriod"/>
            </a:pPr>
            <a:endParaRPr lang="bn-BD" dirty="0" smtClean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BD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ওয়ার্ডের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ওয়ার্ড ব্যবহার হয় লেখালেখির ক্ষেত্রে।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ওয়ার্ড একাধিক শিটের </a:t>
            </a:r>
            <a:r>
              <a:rPr lang="bn-BD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মধ্যে সম্পর্ক স্থাপন  করা যায়।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ছবি,গ্রাফ,টেবিল,চার্ট ইত্যাদি সংযোজন করে ডকুমেন্টকে আরো আকর্ষণীয় করা যায়</a:t>
            </a:r>
            <a:endParaRPr lang="bn-BD" sz="2400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শতকরা ও ফাংশনের </a:t>
            </a: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কাযে তেমন </a:t>
            </a:r>
            <a:r>
              <a:rPr lang="bn-BD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ব্যবহার করা হয় </a:t>
            </a:r>
            <a:r>
              <a:rPr lang="bn-BD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না।</a:t>
            </a:r>
            <a:endParaRPr lang="bn-BD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dirty="0" smtClean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dirty="0" smtClean="0"/>
          </a:p>
        </p:txBody>
      </p:sp>
      <p:sp>
        <p:nvSpPr>
          <p:cNvPr id="5" name="Oval 4"/>
          <p:cNvSpPr/>
          <p:nvPr/>
        </p:nvSpPr>
        <p:spPr>
          <a:xfrm>
            <a:off x="3308560" y="8037"/>
            <a:ext cx="5478088" cy="8244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এর সমাধান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11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1887416" y="304800"/>
            <a:ext cx="6510996" cy="1290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মূলায়ন 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108" y="1778048"/>
            <a:ext cx="115945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১।স্প্রেডশিটের আভিধানিক অর্থ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439" y="2826948"/>
            <a:ext cx="227214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বড় মাপের কাগজ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439" y="3670263"/>
            <a:ext cx="224161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ছোট মাপের কাগজ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2991" y="3647178"/>
            <a:ext cx="291478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বর্গাকার কাগজ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2991" y="2826948"/>
            <a:ext cx="344780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মাপের কাগজ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1724" y="2775380"/>
            <a:ext cx="596765" cy="5814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8101" y="4289354"/>
            <a:ext cx="115945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।বর্তমানে বহুল ব্যবহ্নত ও জনপ্রিয় স্প্রেডশি সফটওয়্যার কোনটি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6971" y="5294250"/>
            <a:ext cx="306793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ভিসিক্যালক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586" y="5436116"/>
            <a:ext cx="267329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ওপেন অফিস ক্যালক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4003" y="6158484"/>
            <a:ext cx="303740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গ. এক্সেল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40106" y="6114480"/>
            <a:ext cx="596765" cy="5814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51587" y="6158484"/>
            <a:ext cx="231921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কেস্প্রড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2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2966" y="289137"/>
            <a:ext cx="5734594" cy="969778"/>
          </a:xfrm>
          <a:prstGeom prst="roundRect">
            <a:avLst>
              <a:gd name="adj" fmla="val 33975"/>
            </a:avLst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3229" y="4556737"/>
            <a:ext cx="10744014" cy="2057400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প্ররীক্ষার ফলাফল সংরক্ষণে ও প্রকাশ স্প্রেডশিট ব্যবহার কেন সুবিধাজনক তা লেখে নিয়ে আসবে।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66" y="1476784"/>
            <a:ext cx="3823193" cy="2862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338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498" y="4909105"/>
            <a:ext cx="507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22" y="286603"/>
            <a:ext cx="6137754" cy="45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174" y="323412"/>
            <a:ext cx="7167589" cy="149110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672" y="2120858"/>
            <a:ext cx="7131428" cy="4294229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093" y="2120859"/>
            <a:ext cx="619940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জহুরুল ইসলাম</a:t>
            </a:r>
            <a:endParaRPr lang="bn-BD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i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খোট্টাপাড়া ইসলামিয়া আলিম মাদ্রাসা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সাপাহার, নওগাঁ।</a:t>
            </a:r>
            <a:endParaRPr lang="en-US" sz="4400" i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নম্বরঃ ০১৭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৩৪৬৫২০৮০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zohurul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92" y="2120859"/>
            <a:ext cx="3575570" cy="4052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97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747" y="1615914"/>
            <a:ext cx="104013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: অষ্টম 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অধ্যায়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ঃ ০৪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৪৩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জন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সময়ঃ ৪৫ মিনি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ট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০৩/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/20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3" name="Oval 2"/>
          <p:cNvSpPr/>
          <p:nvPr/>
        </p:nvSpPr>
        <p:spPr>
          <a:xfrm>
            <a:off x="3680037" y="203994"/>
            <a:ext cx="5682328" cy="13109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182" y="2218306"/>
            <a:ext cx="2582885" cy="35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8528" y="0"/>
            <a:ext cx="8331200" cy="82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4" y="1236747"/>
            <a:ext cx="3967949" cy="2298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43" y="1127564"/>
            <a:ext cx="4640162" cy="2516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4" y="3944203"/>
            <a:ext cx="4148213" cy="2497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383" y="3861282"/>
            <a:ext cx="4461822" cy="25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4918" y="1953233"/>
            <a:ext cx="9577103" cy="29252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/>
              <a:t>				</a:t>
            </a:r>
            <a:endParaRPr lang="en-US" sz="5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1239" y="308211"/>
            <a:ext cx="42569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5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0556" y="108459"/>
            <a:ext cx="4298902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6478" y="1624085"/>
            <a:ext cx="11866657" cy="4674358"/>
          </a:xfrm>
          <a:prstGeom prst="roundRect">
            <a:avLst>
              <a:gd name="adj" fmla="val 886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5400" i="1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bn-BD" sz="5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5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BD" sz="5400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প্রোগ্রাম বিশ্লষণের বৈশিষ্ট্য কী তা লিখতে পারবে?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48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মাইক্রোসফট  ওয়ার্ডের</a:t>
            </a:r>
            <a:r>
              <a:rPr lang="bn-BD" sz="48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পার্থক্য গুলো জানতে পারবে। </a:t>
            </a:r>
          </a:p>
          <a:p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5400" i="1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hlinkClick r:id="rId3" action="ppaction://hlinkpres?slideindex=1&amp;slidetitle="/>
          </p:cNvPr>
          <p:cNvSpPr/>
          <p:nvPr/>
        </p:nvSpPr>
        <p:spPr>
          <a:xfrm>
            <a:off x="3709348" y="140359"/>
            <a:ext cx="3934736" cy="90894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ক্লু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2" y="1313124"/>
            <a:ext cx="5128289" cy="485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716" y="1313124"/>
            <a:ext cx="5491977" cy="48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7616" y="8037"/>
            <a:ext cx="5076284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8442" y="201365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6065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bn-BD" sz="4000" i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4000" i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68060" y="145129"/>
            <a:ext cx="8974666" cy="1450498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একক কাজের সমাধান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63820" y="1595627"/>
            <a:ext cx="1078174" cy="124310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86853" y="2838734"/>
            <a:ext cx="11300347" cy="24429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কম্পিউটার ব্যবহার করে যাবতীয় হিসাব নিকাশের কাজ করার সফটওয়ার বা পোগ্রাম হলো স্প্রেডশিট পোগ্রাম। যেমনঃ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Microsoft Excel</a:t>
            </a:r>
            <a:r>
              <a:rPr lang="bn-BD" sz="5400" i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6385737</TotalTime>
  <Words>389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স্প্রেডশিট ও মাইক্রোসফট ওয়ার্ডের মধ্যে পার্থক্য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202</cp:revision>
  <dcterms:created xsi:type="dcterms:W3CDTF">2007-12-31T18:29:01Z</dcterms:created>
  <dcterms:modified xsi:type="dcterms:W3CDTF">2020-02-22T13:55:36Z</dcterms:modified>
</cp:coreProperties>
</file>