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75" r:id="rId14"/>
    <p:sldId id="268" r:id="rId15"/>
    <p:sldId id="281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1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2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6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E65DB-16F5-4CAA-B038-2CA77C45FA48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E7D8-DD91-4C7D-8452-3A9108FC9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Topology.pptx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Topology.pptx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1880" y="464025"/>
            <a:ext cx="3753135" cy="105087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r>
              <a:rPr lang="bn-BD" sz="6600" b="1" i="1" dirty="0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i="1" dirty="0" err="1" smtClean="0">
                <a:ln w="12700">
                  <a:solidFill>
                    <a:srgbClr val="00B05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b="1" i="1" dirty="0">
              <a:ln w="12700">
                <a:solidFill>
                  <a:srgbClr val="00B05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1560" y="1684337"/>
            <a:ext cx="7823199" cy="45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7733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hlinkClick r:id="rId3" action="ppaction://hlinkpres?slideindex=1&amp;slidetitle="/>
          </p:cNvPr>
          <p:cNvSpPr/>
          <p:nvPr/>
        </p:nvSpPr>
        <p:spPr>
          <a:xfrm>
            <a:off x="2813777" y="95535"/>
            <a:ext cx="6673754" cy="6960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4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bn-BD" sz="44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44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06" y="1112709"/>
            <a:ext cx="4337686" cy="5029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82424" y="1112709"/>
            <a:ext cx="6132773" cy="470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92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0" y="1965277"/>
            <a:ext cx="11109277" cy="197892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 ব্যবহার করার পূর্বশর্তগুলো কী কী</a:t>
            </a:r>
            <a:r>
              <a:rPr lang="bn-BD" sz="48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endParaRPr lang="en-US" sz="4800" b="1" dirty="0"/>
          </a:p>
        </p:txBody>
      </p:sp>
      <p:sp>
        <p:nvSpPr>
          <p:cNvPr id="3" name="Oval 2">
            <a:hlinkClick r:id="rId2" action="ppaction://hlinkpres?slideindex=1&amp;slidetitle="/>
          </p:cNvPr>
          <p:cNvSpPr/>
          <p:nvPr/>
        </p:nvSpPr>
        <p:spPr>
          <a:xfrm>
            <a:off x="3207225" y="11215"/>
            <a:ext cx="4722125" cy="155584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49952" y="337843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86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2979501" y="150127"/>
            <a:ext cx="6710407" cy="91439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জোড়ায় কাজের সমাধান  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023" y="1842448"/>
            <a:ext cx="10292555" cy="417621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 ব্যবহার করার পূর্বশর্তগুলো </a:t>
            </a:r>
            <a:r>
              <a:rPr lang="bn-BD" sz="5400" b="1" dirty="0" smtClean="0">
                <a:ln w="2857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bn-BD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54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ইন্টারনেট সংযোগসহ কম্পিউটার/ আইসিটি যন্ত্র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ব্যবহারকারীর ই-মেইল অ্যাকাউন্ট</a:t>
            </a: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ই -মেইল সফটওয়্যার/ ইন্টারনেট ব্রাউজার । </a:t>
            </a:r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06970" y="0"/>
            <a:ext cx="5200552" cy="90636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দলীয়  কাজ এর ক্লু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4747" y="1388363"/>
            <a:ext cx="5744359" cy="4555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726" y="1388363"/>
            <a:ext cx="4535234" cy="455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0">
              <a:schemeClr val="accent1">
                <a:lumMod val="5000"/>
                <a:lumOff val="95000"/>
              </a:schemeClr>
            </a:gs>
            <a:gs pos="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2986" y="0"/>
            <a:ext cx="51117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8000" b="1" dirty="0"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46798" y="365849"/>
            <a:ext cx="191757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3600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264" y="2387478"/>
            <a:ext cx="1195052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4000" i="1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ই-মেইল ব্যবহারের সুবিধাসমূহ বর্ণনা</a:t>
            </a:r>
            <a:r>
              <a:rPr lang="bn-BD" sz="40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? 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9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65760" y="222349"/>
            <a:ext cx="5478088" cy="8244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 এর সমাধান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1450" y="1357313"/>
            <a:ext cx="10587038" cy="48196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4800" dirty="0">
                <a:ln w="28575">
                  <a:noFill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ই-মেইল ব্যবহারের </a:t>
            </a:r>
            <a:r>
              <a:rPr lang="bn-BD" sz="4800" dirty="0" smtClean="0">
                <a:ln w="28575">
                  <a:noFill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সুবিধাসমূহ হলো-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ই-মেইল ঠিকানা খুলে সহজেই ই-মেইল পাঠানো যায়।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ইন্টারনেটের সাথে সংযুক্ত একটি আইসিটি যন্ত্র থাকলেই বিনামূল্যে ই-মেইল পাঠানো যায়।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ই-মেইল অত্যন্ত দ্রতগতিতে পৃথিবীর একাপ্রান্ত থেকে অন্যপ্রান্তে পাঠানো যায়।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ই-মেইল গ্রহণের জন্য আইসিটি যন্ত্রটি খোলা থাকার প্রয়োজন নেই।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দিন রাতের ২৪ ঘণ্টার মধ্যে যে কোনো সময় ই-মেইল পাঠানো যায়।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এখসাথে অনেককে রকি চিঠলি পাঠানো যায়।  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n w="28575">
                  <a:noFill/>
                </a:ln>
                <a:latin typeface="NikoshBAN" pitchFamily="2" charset="0"/>
                <a:cs typeface="NikoshBAN" pitchFamily="2" charset="0"/>
              </a:rPr>
              <a:t>গোপনীয়তা বজায় রেখে ই-মেইল পাঠানো যায়।  </a:t>
            </a:r>
          </a:p>
          <a:p>
            <a:pPr marL="514350" indent="-514350">
              <a:buFont typeface="+mj-lt"/>
              <a:buAutoNum type="arabicPeriod"/>
            </a:pPr>
            <a:endParaRPr lang="bn-BD" dirty="0" smtClean="0">
              <a:ln w="28575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hlinkClick r:id="rId2" action="ppaction://hlinkpres?slideindex=1&amp;slidetitle="/>
          </p:cNvPr>
          <p:cNvSpPr/>
          <p:nvPr/>
        </p:nvSpPr>
        <p:spPr>
          <a:xfrm>
            <a:off x="1887416" y="304800"/>
            <a:ext cx="6510996" cy="12909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Fron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মূলায়ন </a:t>
            </a:r>
            <a:endParaRPr lang="en-US" sz="5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0108" y="1778048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পাঠাতে কোনটি প্রয়োজন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6439" y="2826948"/>
            <a:ext cx="3054966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বা আইসিটি যন্ত্র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6971" y="3647178"/>
            <a:ext cx="302443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ঠিকাবা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51360" y="3502452"/>
            <a:ext cx="344780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সবগুলো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1361" y="2856753"/>
            <a:ext cx="344780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.ইন্টারনেট সংযোগ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665780" y="3498241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8101" y="4289354"/>
            <a:ext cx="1159459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ঠিকানায় নিচের কোন চিহ্নটি অত্যাবশ্যকীয়ভাবে ব্যবহার করতে হয়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6971" y="5294250"/>
            <a:ext cx="141151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@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756" y="5367427"/>
            <a:ext cx="119111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খ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14003" y="6158484"/>
            <a:ext cx="1096934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গ.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40108" y="5256341"/>
            <a:ext cx="596765" cy="5814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80545" y="6158484"/>
            <a:ext cx="1211325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ঘ.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23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62966" y="289137"/>
            <a:ext cx="5734594" cy="969778"/>
          </a:xfrm>
          <a:prstGeom prst="roundRect">
            <a:avLst>
              <a:gd name="adj" fmla="val 33975"/>
            </a:avLst>
          </a:prstGeom>
          <a:solidFill>
            <a:srgbClr val="00B0F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3229" y="4556737"/>
            <a:ext cx="10744014" cy="2057400"/>
          </a:xfrm>
          <a:prstGeom prst="roundRect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 একাউন্ট খোলার পদ্ধতি</a:t>
            </a:r>
            <a:r>
              <a:rPr lang="bn-BD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লেখে </a:t>
            </a:r>
            <a:r>
              <a:rPr lang="bn-BD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 আসবে।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666" y="1476784"/>
            <a:ext cx="3823193" cy="286208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2333884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4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5834" y="4890595"/>
            <a:ext cx="507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585" y="627798"/>
            <a:ext cx="7983940" cy="398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467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174" y="323412"/>
            <a:ext cx="7167589" cy="149110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26672" y="2120858"/>
            <a:ext cx="7131428" cy="4294229"/>
          </a:xfrm>
          <a:prstGeom prst="round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0093" y="2120859"/>
            <a:ext cx="61994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জহুরুল ইসলাম</a:t>
            </a:r>
            <a:endParaRPr lang="bn-BD" sz="6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i="1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(আইসিটি)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খোট্টাপাড়া ইসলামিয়া আলিম মাদ্রাসা</a:t>
            </a:r>
          </a:p>
          <a:p>
            <a:pPr algn="ctr"/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সাপাহার, নওগাঁ।</a:t>
            </a:r>
            <a:endParaRPr lang="en-US" sz="4400" i="1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মোবাইল নম্বরঃ ০১৭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৩৪৬৫২০৮০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zohurul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092" y="2120859"/>
            <a:ext cx="3575570" cy="40520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70979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747" y="1615914"/>
            <a:ext cx="10401300" cy="45243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>
                <a:ln/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800" b="1" dirty="0">
                <a:ln/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/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: অষ্টম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    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অধ্যায়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  <a:sym typeface="Wingdings" panose="05000000000000000000" pitchFamily="2" charset="2"/>
              </a:rPr>
              <a:t>ঃ ০5</a:t>
            </a:r>
            <a:endParaRPr lang="bn-IN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মোট শিক্ষার্থীঃ 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39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 জন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সময়ঃ ৪৫ মিনি</a:t>
            </a:r>
            <a:r>
              <a:rPr lang="bn-BD" sz="4800" b="1" dirty="0">
                <a:latin typeface="NikoshBAN" pitchFamily="2" charset="0"/>
                <a:cs typeface="NikoshBAN" pitchFamily="2" charset="0"/>
              </a:rPr>
              <a:t>ট</a:t>
            </a:r>
            <a:endParaRPr lang="bn-BD" sz="4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তাং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12/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/20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২০ </a:t>
            </a:r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     </a:t>
            </a:r>
          </a:p>
        </p:txBody>
      </p:sp>
      <p:sp>
        <p:nvSpPr>
          <p:cNvPr id="3" name="Oval 2"/>
          <p:cNvSpPr/>
          <p:nvPr/>
        </p:nvSpPr>
        <p:spPr>
          <a:xfrm>
            <a:off x="3680037" y="203994"/>
            <a:ext cx="5682328" cy="13109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7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182" y="2218306"/>
            <a:ext cx="2582885" cy="35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29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8528" y="0"/>
            <a:ext cx="8331200" cy="827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25" y="994028"/>
            <a:ext cx="3727059" cy="21697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4813" y="3397213"/>
            <a:ext cx="5105849" cy="32831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825" y="3560987"/>
            <a:ext cx="4091337" cy="29019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76" y="1240726"/>
            <a:ext cx="5292286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34918" y="1953233"/>
            <a:ext cx="9577103" cy="29252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7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 </a:t>
            </a:r>
            <a:r>
              <a:rPr lang="en-US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5400" dirty="0"/>
              <a:t>				</a:t>
            </a:r>
            <a:endParaRPr lang="en-US" sz="5400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31239" y="308211"/>
            <a:ext cx="4256916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53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930556" y="108459"/>
            <a:ext cx="4298902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6678" y="1637732"/>
            <a:ext cx="11866657" cy="4674358"/>
          </a:xfrm>
          <a:prstGeom prst="roundRect">
            <a:avLst>
              <a:gd name="adj" fmla="val 886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endParaRPr lang="bn-BD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5400" i="1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r>
              <a:rPr lang="bn-BD" sz="48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ইমেইল কি</a:t>
            </a:r>
            <a:r>
              <a:rPr lang="en-US" sz="48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 বলতে পারবে</a:t>
            </a:r>
            <a:r>
              <a:rPr lang="bn-BD" sz="4800" dirty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4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ই-মেইল ব্যবহার করার </a:t>
            </a:r>
            <a:r>
              <a:rPr lang="bn-BD" sz="44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পূর্বশর্তগুলো </a:t>
            </a:r>
            <a:r>
              <a:rPr lang="bn-BD" sz="4400" dirty="0" smtClean="0">
                <a:ln w="28575"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কী তা লিখতে পারবে?</a:t>
            </a:r>
          </a:p>
          <a:p>
            <a:pPr marL="914400" indent="-914400">
              <a:buFont typeface="+mj-lt"/>
              <a:buAutoNum type="arabicPeriod"/>
            </a:pPr>
            <a:r>
              <a:rPr lang="bn-BD" sz="4800" dirty="0" smtClean="0">
                <a:ln w="28575">
                  <a:noFill/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ই-মেইল ব্যবহারের সুবিধাসমূহ বর্ণনা করতে পারবে।</a:t>
            </a:r>
            <a:endParaRPr lang="bn-BD" sz="4800" dirty="0" smtClean="0">
              <a:ln w="28575">
                <a:noFill/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i="1" dirty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914400" indent="-914400">
              <a:buFont typeface="+mj-lt"/>
              <a:buAutoNum type="arabicPeriod"/>
            </a:pPr>
            <a:endParaRPr lang="bn-BD" sz="5400" i="1" dirty="0" smtClean="0">
              <a:ln w="28575"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7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hlinkClick r:id="rId3" action="ppaction://hlinkpres?slideindex=1&amp;slidetitle="/>
          </p:cNvPr>
          <p:cNvSpPr/>
          <p:nvPr/>
        </p:nvSpPr>
        <p:spPr>
          <a:xfrm>
            <a:off x="3709348" y="140359"/>
            <a:ext cx="3934736" cy="90894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bn-BD" sz="36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bn-BD" sz="36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ক্লু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4732" y="1884532"/>
            <a:ext cx="5905252" cy="38396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580" y="1884532"/>
            <a:ext cx="5193412" cy="383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7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99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67616" y="8037"/>
            <a:ext cx="5076284" cy="13655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7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18442" y="201365"/>
            <a:ext cx="179307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endParaRPr lang="en-US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76065"/>
            <a:ext cx="121920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4000" dirty="0" smtClean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ই-মেইল </a:t>
            </a:r>
            <a:r>
              <a:rPr lang="bn-BD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n w="28575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AU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07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68060" y="145129"/>
            <a:ext cx="8974666" cy="1450498"/>
          </a:xfrm>
          <a:prstGeom prst="flowChartAlternateProcess">
            <a:avLst/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atin typeface="NikoshBAN" pitchFamily="2" charset="0"/>
                <a:cs typeface="NikoshBAN" pitchFamily="2" charset="0"/>
              </a:rPr>
              <a:t>একক কাজের সমাধান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63820" y="1595627"/>
            <a:ext cx="1078174" cy="1243107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86853" y="2838734"/>
            <a:ext cx="11300347" cy="24429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ই-মেইল(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E-mail):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 হলো ইলেকট্রনিক মেইল(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Electronic mail)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সংক্ষিপ্ত রুপ।এটি দ্রত ও উন্নত ডাক ব্যবস্থা।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61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6385867</TotalTime>
  <Words>331</Words>
  <Application>Microsoft Office PowerPoint</Application>
  <PresentationFormat>Widescreen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Nikosh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222</cp:revision>
  <dcterms:created xsi:type="dcterms:W3CDTF">2007-12-31T18:29:01Z</dcterms:created>
  <dcterms:modified xsi:type="dcterms:W3CDTF">2020-02-22T17:54:35Z</dcterms:modified>
</cp:coreProperties>
</file>