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0" r:id="rId2"/>
    <p:sldId id="277" r:id="rId3"/>
    <p:sldId id="263" r:id="rId4"/>
    <p:sldId id="264" r:id="rId5"/>
    <p:sldId id="265" r:id="rId6"/>
    <p:sldId id="279" r:id="rId7"/>
    <p:sldId id="296" r:id="rId8"/>
    <p:sldId id="297" r:id="rId9"/>
    <p:sldId id="298" r:id="rId10"/>
    <p:sldId id="299" r:id="rId11"/>
    <p:sldId id="294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64" y="5681618"/>
            <a:ext cx="5424536" cy="63826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674968" y="583267"/>
            <a:ext cx="3267947" cy="2649472"/>
            <a:chOff x="3056652" y="2350002"/>
            <a:chExt cx="3755451" cy="3174710"/>
          </a:xfrm>
        </p:grpSpPr>
        <p:grpSp>
          <p:nvGrpSpPr>
            <p:cNvPr id="3" name="Group 2"/>
            <p:cNvGrpSpPr/>
            <p:nvPr/>
          </p:nvGrpSpPr>
          <p:grpSpPr>
            <a:xfrm>
              <a:off x="3056652" y="2350002"/>
              <a:ext cx="2851443" cy="3174710"/>
              <a:chOff x="3056652" y="1603061"/>
              <a:chExt cx="2851443" cy="3174710"/>
            </a:xfrm>
          </p:grpSpPr>
          <p:sp>
            <p:nvSpPr>
              <p:cNvPr id="7" name="Isosceles Triangle 6"/>
              <p:cNvSpPr/>
              <p:nvPr/>
            </p:nvSpPr>
            <p:spPr>
              <a:xfrm>
                <a:off x="3294781" y="2176369"/>
                <a:ext cx="2320638" cy="2057400"/>
              </a:xfrm>
              <a:prstGeom prst="triangl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140439" y="160306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46934" y="27433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55390" y="27267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10618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56652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3770166" y="4070405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609356" y="4070405"/>
              <a:ext cx="904010" cy="907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214626" y="3473714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92" y="3302011"/>
            <a:ext cx="3084949" cy="5541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33" y="3856194"/>
            <a:ext cx="2484430" cy="4225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60" y="4278759"/>
            <a:ext cx="2372056" cy="4523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60" y="4705652"/>
            <a:ext cx="2185161" cy="4620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33" y="5120941"/>
            <a:ext cx="2089024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1660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3430" y="2881268"/>
            <a:ext cx="8263370" cy="3320552"/>
            <a:chOff x="457200" y="-319913"/>
            <a:chExt cx="8263370" cy="2105895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-319913"/>
              <a:ext cx="8263370" cy="2105895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4910" y="-127997"/>
                  <a:ext cx="8187170" cy="16184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PQR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একটি ত্রিভুজ ।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M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ও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N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যথাক্রমে ত্রিভুজটির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PQ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ও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PR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বাহুর মধ্যবিন্দু। তাহলে, প্রমাণ করতে হবে যে 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M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N</a:t>
                  </a:r>
                  <a14:m>
                    <m:oMath xmlns:m="http://schemas.openxmlformats.org/officeDocument/2006/math">
                      <m:r>
                        <a:rPr lang="bn-IN" sz="3600" b="0" i="0" smtClean="0">
                          <a:latin typeface="Cambria Math"/>
                          <a:cs typeface="NikoshBAN" pitchFamily="2" charset="0"/>
                        </a:rPr>
                        <m:t>।।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QR</a:t>
                  </a: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MN=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QR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। </a:t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10" y="-127997"/>
                  <a:ext cx="8187170" cy="161842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34" t="-3580" b="-47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734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" y="2133600"/>
            <a:ext cx="8139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PQR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একটি ত্রিভুজ 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M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যথাক্রমে ত্রিভুজটির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PQ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PR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বাহুর মধ্যবিন্দু।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কোনটি সঠিক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9882" y="3116826"/>
                <a:ext cx="8139545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ঘ)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2" y="3116826"/>
                <a:ext cx="8139545" cy="625877"/>
              </a:xfrm>
              <a:prstGeom prst="rect">
                <a:avLst/>
              </a:prstGeom>
              <a:blipFill rotWithShape="1">
                <a:blip r:embed="rId2"/>
                <a:stretch>
                  <a:fillRect l="-1498" b="-19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33400" y="3742703"/>
            <a:ext cx="8139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PQR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একটি ত্রিভুজ 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M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যথাক্রমে ত্রিভুজটির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PQ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PR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বাহুর মধ্যবিন্দু।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কোনটি সঠিক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92281" y="4696810"/>
                <a:ext cx="8139545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MN</a:t>
                </a:r>
                <a14:m>
                  <m:oMath xmlns:m="http://schemas.openxmlformats.org/officeDocument/2006/math">
                    <m:r>
                      <a:rPr lang="bn-IN" sz="2400">
                        <a:latin typeface="Cambria Math"/>
                        <a:cs typeface="NikoshBAN" pitchFamily="2" charset="0"/>
                      </a:rPr>
                      <m:t>।।</m:t>
                    </m:r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QR</a:t>
                </a:r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ঘ)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81" y="4696810"/>
                <a:ext cx="8139545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1498" b="-19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61" y="2286000"/>
            <a:ext cx="808913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৬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২২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/০২/২০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লক্ষ কর ও উত্তর দাওঃ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010" y="2133601"/>
            <a:ext cx="2749424" cy="226232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95600" y="439592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চিত্রটি কিসের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125602"/>
            <a:ext cx="7848600" cy="2123146"/>
            <a:chOff x="609600" y="3352800"/>
            <a:chExt cx="78486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60" y="3498407"/>
              <a:ext cx="7086514" cy="1385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রেখা,কোণ ও ত্রিভুজ</a:t>
              </a:r>
            </a:p>
            <a:p>
              <a:pPr algn="ctr"/>
              <a:r>
                <a:rPr lang="bn-IN" sz="4800" dirty="0" smtClean="0">
                  <a:latin typeface="NikoshBAN" pitchFamily="2" charset="0"/>
                  <a:cs typeface="NikoshBAN" pitchFamily="2" charset="0"/>
                </a:rPr>
                <a:t>(উপপাদ্য সমাধান)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১।ত্রিভুজ সংক্রান্ত উপপাদ্যগুলো প্রমাণ 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786035"/>
            <a:ext cx="8001000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4800600"/>
            <a:ext cx="8070273" cy="1381307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056652" y="1615259"/>
            <a:ext cx="2851443" cy="3162512"/>
            <a:chOff x="3056652" y="1615259"/>
            <a:chExt cx="2851443" cy="3162512"/>
          </a:xfrm>
        </p:grpSpPr>
        <p:sp>
          <p:nvSpPr>
            <p:cNvPr id="11" name="Isosceles Triangle 10"/>
            <p:cNvSpPr/>
            <p:nvPr/>
          </p:nvSpPr>
          <p:spPr>
            <a:xfrm>
              <a:off x="3294781" y="2176369"/>
              <a:ext cx="2320638" cy="2057400"/>
            </a:xfrm>
            <a:prstGeom prst="triangl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6361" y="1615259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7942" y="2931652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94781" y="2931652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10618" y="4254551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6652" y="4254551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4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077200" cy="10668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056652" y="2362200"/>
            <a:ext cx="2851443" cy="3162512"/>
            <a:chOff x="3056652" y="1615259"/>
            <a:chExt cx="2851443" cy="3162512"/>
          </a:xfrm>
        </p:grpSpPr>
        <p:sp>
          <p:nvSpPr>
            <p:cNvPr id="4" name="Isosceles Triangle 3"/>
            <p:cNvSpPr/>
            <p:nvPr/>
          </p:nvSpPr>
          <p:spPr>
            <a:xfrm>
              <a:off x="3294781" y="2176369"/>
              <a:ext cx="2320638" cy="2057400"/>
            </a:xfrm>
            <a:prstGeom prst="triangl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56361" y="1615259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46933" y="2834459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5390" y="2834459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10618" y="4254551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6652" y="4254551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770166" y="4070405"/>
            <a:ext cx="2743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609356" y="4070405"/>
            <a:ext cx="904010" cy="9074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14627" y="3602182"/>
            <a:ext cx="597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02949"/>
            <a:ext cx="8001000" cy="121450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496471" y="471805"/>
            <a:ext cx="3267947" cy="2649472"/>
            <a:chOff x="3056652" y="2350002"/>
            <a:chExt cx="3755451" cy="3174710"/>
          </a:xfrm>
        </p:grpSpPr>
        <p:grpSp>
          <p:nvGrpSpPr>
            <p:cNvPr id="2" name="Group 1"/>
            <p:cNvGrpSpPr/>
            <p:nvPr/>
          </p:nvGrpSpPr>
          <p:grpSpPr>
            <a:xfrm>
              <a:off x="3056652" y="2350002"/>
              <a:ext cx="2851443" cy="3174710"/>
              <a:chOff x="3056652" y="1603061"/>
              <a:chExt cx="2851443" cy="3174710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3294781" y="2176369"/>
                <a:ext cx="2320638" cy="2057400"/>
              </a:xfrm>
              <a:prstGeom prst="triangl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140439" y="160306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946934" y="27433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355390" y="27267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310618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56652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3770166" y="4070405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609356" y="4070405"/>
              <a:ext cx="904010" cy="907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14626" y="3473714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630" y="4117450"/>
            <a:ext cx="5214569" cy="530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629" y="4648200"/>
            <a:ext cx="5214569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61" y="5105400"/>
            <a:ext cx="5391903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78" y="5638800"/>
            <a:ext cx="7163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7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0" y="806756"/>
            <a:ext cx="3267947" cy="2649472"/>
            <a:chOff x="3056652" y="2350002"/>
            <a:chExt cx="3755451" cy="3174710"/>
          </a:xfrm>
        </p:grpSpPr>
        <p:grpSp>
          <p:nvGrpSpPr>
            <p:cNvPr id="3" name="Group 2"/>
            <p:cNvGrpSpPr/>
            <p:nvPr/>
          </p:nvGrpSpPr>
          <p:grpSpPr>
            <a:xfrm>
              <a:off x="3056652" y="2350002"/>
              <a:ext cx="2851443" cy="3174710"/>
              <a:chOff x="3056652" y="1603061"/>
              <a:chExt cx="2851443" cy="3174710"/>
            </a:xfrm>
          </p:grpSpPr>
          <p:sp>
            <p:nvSpPr>
              <p:cNvPr id="7" name="Isosceles Triangle 6"/>
              <p:cNvSpPr/>
              <p:nvPr/>
            </p:nvSpPr>
            <p:spPr>
              <a:xfrm>
                <a:off x="3294781" y="2176369"/>
                <a:ext cx="2320638" cy="2057400"/>
              </a:xfrm>
              <a:prstGeom prst="triangl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140439" y="160306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46934" y="27433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55390" y="2726773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10618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56652" y="4254551"/>
                <a:ext cx="5974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3770166" y="4070405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609356" y="4070405"/>
              <a:ext cx="904010" cy="907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214626" y="3473714"/>
              <a:ext cx="59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54" y="788856"/>
            <a:ext cx="4776546" cy="27925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5040491" cy="533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253344"/>
            <a:ext cx="7167630" cy="4710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52" y="4724399"/>
            <a:ext cx="5328745" cy="4572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07" y="5237856"/>
            <a:ext cx="5151668" cy="55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243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125</cp:revision>
  <dcterms:created xsi:type="dcterms:W3CDTF">2006-08-16T00:00:00Z</dcterms:created>
  <dcterms:modified xsi:type="dcterms:W3CDTF">2020-02-22T05:07:48Z</dcterms:modified>
</cp:coreProperties>
</file>