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67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28600"/>
            <a:ext cx="7620000" cy="83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Welcome dear student.</a:t>
            </a:r>
            <a:endParaRPr lang="bn-BD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5562600"/>
            <a:ext cx="432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How are you?</a:t>
            </a:r>
            <a:endParaRPr lang="bn-BD" sz="4000" dirty="0"/>
          </a:p>
        </p:txBody>
      </p:sp>
      <p:pic>
        <p:nvPicPr>
          <p:cNvPr id="6" name="Picture 2" descr="C:\Users\t-amin school\Downloads\flower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66801" y="1271587"/>
            <a:ext cx="6324600" cy="4099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381000"/>
            <a:ext cx="8177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Interrogative with WH 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ques.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6764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Struc</a:t>
            </a:r>
            <a:r>
              <a:rPr lang="en-US" sz="2800" dirty="0" smtClean="0"/>
              <a:t>: WH + was/were + sub + verb + </a:t>
            </a:r>
            <a:r>
              <a:rPr lang="en-US" sz="2800" dirty="0" err="1" smtClean="0"/>
              <a:t>ing</a:t>
            </a:r>
            <a:r>
              <a:rPr lang="en-US" sz="2800" dirty="0" smtClean="0"/>
              <a:t> + </a:t>
            </a:r>
            <a:r>
              <a:rPr lang="en-US" sz="2800" dirty="0" err="1" smtClean="0"/>
              <a:t>obj</a:t>
            </a:r>
            <a:r>
              <a:rPr lang="en-US" sz="2800" dirty="0" smtClean="0"/>
              <a:t> + ?  </a:t>
            </a:r>
            <a:endParaRPr lang="bn-BD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2819400"/>
            <a:ext cx="6324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were you doing when the baby was crying 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Why was she sitting under a tree?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Where were they going in a body yesterday?</a:t>
            </a:r>
            <a:endParaRPr lang="bn-BD" sz="2800" dirty="0"/>
          </a:p>
        </p:txBody>
      </p:sp>
      <p:pic>
        <p:nvPicPr>
          <p:cNvPr id="6" name="Picture 5" descr="gettyimages-77188236-612x6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14600"/>
            <a:ext cx="1865376" cy="1313688"/>
          </a:xfrm>
          <a:prstGeom prst="rect">
            <a:avLst/>
          </a:prstGeom>
        </p:spPr>
      </p:pic>
      <p:pic>
        <p:nvPicPr>
          <p:cNvPr id="7" name="Picture 6" descr="istockphoto-949703828-612x6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62400"/>
            <a:ext cx="1865376" cy="1243584"/>
          </a:xfrm>
          <a:prstGeom prst="rect">
            <a:avLst/>
          </a:prstGeom>
        </p:spPr>
      </p:pic>
      <p:pic>
        <p:nvPicPr>
          <p:cNvPr id="8" name="Picture 7" descr="a-family-on-the-to-somewhere-damper-bazar-tahirpur-sunamgonj-sylhet-KX8HF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5400822"/>
            <a:ext cx="1981518" cy="1457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533400"/>
            <a:ext cx="3613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Group Work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6764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Use the past continuous forms of the verbs in the following sentence.</a:t>
            </a:r>
            <a:endParaRPr lang="bn-BD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819400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The sun ( shine) when we went out.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When they came, I (write)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Where you (go) yesterday?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We ( have) dinner when electricity went off.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The teacher asked the students, “ why you (make) a noise in the class?”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533400"/>
            <a:ext cx="3078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Pair work.</a:t>
            </a:r>
            <a:endParaRPr lang="bn-BD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9050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Write all of the structures of past continuous tense</a:t>
            </a:r>
            <a:endParaRPr lang="bn-BD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8674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Make five sentences about the picture.</a:t>
            </a:r>
            <a:endParaRPr lang="bn-BD" sz="2800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590800"/>
            <a:ext cx="4536737" cy="2709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609600"/>
            <a:ext cx="3474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Home work</a:t>
            </a:r>
            <a:endParaRPr lang="bn-BD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3340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Using past continuous tense you will make ten sentences.  </a:t>
            </a:r>
            <a:endParaRPr lang="bn-BD" sz="3200" dirty="0"/>
          </a:p>
        </p:txBody>
      </p:sp>
      <p:pic>
        <p:nvPicPr>
          <p:cNvPr id="5" name="Picture 4" descr="w800x5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676400"/>
            <a:ext cx="5032344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685800"/>
            <a:ext cx="3749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Evaluation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3622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 the correct form of verbs in to the blank of the following sentence.</a:t>
            </a:r>
            <a:endParaRPr lang="bn-BD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0"/>
            <a:ext cx="845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1.It ____ heavily outside when I ____.</a:t>
            </a:r>
          </a:p>
          <a:p>
            <a:r>
              <a:rPr lang="en-US" sz="2800" dirty="0" smtClean="0"/>
              <a:t>2. Where--------when I------you?</a:t>
            </a:r>
          </a:p>
          <a:p>
            <a:r>
              <a:rPr lang="en-US" sz="2800" dirty="0" smtClean="0"/>
              <a:t>3. When my elder ____ my father _____.</a:t>
            </a:r>
          </a:p>
          <a:p>
            <a:r>
              <a:rPr lang="en-US" sz="2800" dirty="0" smtClean="0"/>
              <a:t>4. Our grandma _____ with us when we _____ in our village.</a:t>
            </a:r>
          </a:p>
          <a:p>
            <a:r>
              <a:rPr lang="en-US" sz="2800" dirty="0" smtClean="0"/>
              <a:t>5. Everybody ______ until the fire accident occurred.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381000"/>
            <a:ext cx="335280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FF00"/>
                </a:solidFill>
              </a:rPr>
              <a:t>Thanks to all</a:t>
            </a:r>
            <a:endParaRPr lang="bn-BD" sz="4000" b="1" i="1" dirty="0">
              <a:solidFill>
                <a:srgbClr val="FFFF00"/>
              </a:solidFill>
            </a:endParaRPr>
          </a:p>
        </p:txBody>
      </p:sp>
      <p:pic>
        <p:nvPicPr>
          <p:cNvPr id="3" name="Picture 2" descr="flower-shop-fields-of-romance-1482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752600"/>
            <a:ext cx="5267388" cy="46967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za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04800"/>
            <a:ext cx="1600200" cy="25258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124200"/>
            <a:ext cx="4495800" cy="353943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 i="1" dirty="0" smtClean="0">
                <a:solidFill>
                  <a:schemeClr val="tx2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Nurul</a:t>
            </a:r>
            <a:r>
              <a:rPr lang="en-US" sz="2400" b="1" i="1" dirty="0" smtClean="0">
                <a:solidFill>
                  <a:schemeClr val="tx1"/>
                </a:solidFill>
              </a:rPr>
              <a:t>  </a:t>
            </a:r>
            <a:r>
              <a:rPr lang="en-US" sz="2800" b="1" i="1" dirty="0" err="1" smtClean="0">
                <a:solidFill>
                  <a:schemeClr val="tx1"/>
                </a:solidFill>
              </a:rPr>
              <a:t>Amin</a:t>
            </a:r>
            <a:r>
              <a:rPr lang="en-US" sz="2800" b="1" i="1" dirty="0" smtClean="0">
                <a:solidFill>
                  <a:schemeClr val="tx1"/>
                </a:solidFill>
              </a:rPr>
              <a:t>  Azad </a:t>
            </a:r>
          </a:p>
          <a:p>
            <a:pPr lvl="0" algn="ctr">
              <a:defRPr/>
            </a:pP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smtClean="0">
                <a:solidFill>
                  <a:schemeClr val="tx1"/>
                </a:solidFill>
              </a:rPr>
              <a:t>ASSISTANT  TEACHER                      </a:t>
            </a:r>
            <a:r>
              <a:rPr lang="en-US" sz="2800" b="1" i="1" dirty="0" smtClean="0">
                <a:solidFill>
                  <a:schemeClr val="tx1"/>
                </a:solidFill>
              </a:rPr>
              <a:t>( ENGLISH) </a:t>
            </a:r>
          </a:p>
          <a:p>
            <a:pPr lvl="0" algn="ctr">
              <a:defRPr/>
            </a:pP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Jahangirpur</a:t>
            </a:r>
            <a:r>
              <a:rPr lang="en-US" sz="2800" b="1" i="1" dirty="0" smtClean="0">
                <a:solidFill>
                  <a:schemeClr val="tx1"/>
                </a:solidFill>
              </a:rPr>
              <a:t> T. </a:t>
            </a:r>
            <a:r>
              <a:rPr lang="en-US" sz="2800" b="1" i="1" dirty="0" err="1" smtClean="0">
                <a:solidFill>
                  <a:schemeClr val="tx1"/>
                </a:solidFill>
              </a:rPr>
              <a:t>Amin</a:t>
            </a:r>
            <a:r>
              <a:rPr lang="en-US" sz="2800" b="1" i="1" dirty="0" smtClean="0">
                <a:solidFill>
                  <a:schemeClr val="tx1"/>
                </a:solidFill>
              </a:rPr>
              <a:t> Govt. Pilot </a:t>
            </a:r>
            <a:r>
              <a:rPr lang="en-US" sz="2800" b="1" i="1" dirty="0" err="1" smtClean="0">
                <a:solidFill>
                  <a:schemeClr val="tx1"/>
                </a:solidFill>
              </a:rPr>
              <a:t>sHigh</a:t>
            </a:r>
            <a:r>
              <a:rPr lang="en-US" sz="2800" b="1" i="1" dirty="0" smtClean="0">
                <a:solidFill>
                  <a:schemeClr val="tx1"/>
                </a:solidFill>
              </a:rPr>
              <a:t> School</a:t>
            </a:r>
          </a:p>
          <a:p>
            <a:pPr lvl="0" algn="ctr">
              <a:defRPr/>
            </a:pP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Madan</a:t>
            </a:r>
            <a:r>
              <a:rPr lang="en-US" sz="2800" b="1" i="1" dirty="0" smtClean="0">
                <a:solidFill>
                  <a:schemeClr val="tx1"/>
                </a:solidFill>
              </a:rPr>
              <a:t>, </a:t>
            </a:r>
            <a:r>
              <a:rPr lang="en-US" sz="2800" b="1" i="1" dirty="0" err="1" smtClean="0">
                <a:solidFill>
                  <a:schemeClr val="tx1"/>
                </a:solidFill>
              </a:rPr>
              <a:t>Netrakona</a:t>
            </a:r>
            <a:endParaRPr lang="en-US" sz="2800" b="1" i="1" dirty="0" smtClean="0">
              <a:solidFill>
                <a:schemeClr val="tx1"/>
              </a:solidFill>
            </a:endParaRPr>
          </a:p>
          <a:p>
            <a:pPr lvl="0" algn="ctr">
              <a:defRPr/>
            </a:pPr>
            <a:r>
              <a:rPr lang="en-US" sz="2800" b="1" i="1" dirty="0" smtClean="0">
                <a:solidFill>
                  <a:schemeClr val="tx1"/>
                </a:solidFill>
              </a:rPr>
              <a:t>Mobile no. 01718431636</a:t>
            </a:r>
          </a:p>
          <a:p>
            <a:pPr lvl="0" algn="ctr">
              <a:defRPr/>
            </a:pPr>
            <a:r>
              <a:rPr lang="en-US" sz="2800" b="1" i="1" dirty="0" smtClean="0">
                <a:solidFill>
                  <a:schemeClr val="tx1"/>
                </a:solidFill>
              </a:rPr>
              <a:t>E-mail: nuruasif@gmail.com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endParaRPr lang="bn-BD" sz="2800" i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5800" y="3962400"/>
            <a:ext cx="4648200" cy="2667000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Lesson</a:t>
            </a:r>
          </a:p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ENGLISH GRAMMAR.</a:t>
            </a:r>
          </a:p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 : Seven ,Unit:3 Lesson:7 </a:t>
            </a:r>
          </a:p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Time: 50 minutes.</a:t>
            </a:r>
          </a:p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Date: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22/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02/ 2020</a:t>
            </a:r>
          </a:p>
        </p:txBody>
      </p:sp>
      <p:pic>
        <p:nvPicPr>
          <p:cNvPr id="10" name="Picture 9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147" y="1295400"/>
            <a:ext cx="1533693" cy="24384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90800" y="1752600"/>
            <a:ext cx="3866763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INTRODUCTION</a:t>
            </a:r>
            <a:endParaRPr lang="en-US" sz="44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Look at the picture and try to guess what time are the speakers referring to?</a:t>
            </a:r>
            <a:endParaRPr lang="bn-BD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200400" y="2362200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was watching TV when she called me </a:t>
            </a:r>
            <a:endParaRPr lang="bn-BD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3810000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Yesterday, I was playing computer game.</a:t>
            </a:r>
            <a:endParaRPr lang="bn-BD" sz="2800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05000"/>
            <a:ext cx="2863516" cy="160020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657600"/>
            <a:ext cx="2743200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58674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Which tense is used in these sentences?</a:t>
            </a:r>
            <a:endParaRPr lang="bn-BD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5943600"/>
            <a:ext cx="62484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Past continuous tense.</a:t>
            </a:r>
            <a:endParaRPr lang="bn-BD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-Right Arrow 3"/>
          <p:cNvSpPr/>
          <p:nvPr/>
        </p:nvSpPr>
        <p:spPr>
          <a:xfrm>
            <a:off x="685800" y="533400"/>
            <a:ext cx="7620000" cy="1828800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So our today’s topic is</a:t>
            </a:r>
            <a:endParaRPr lang="bn-BD" sz="5400" dirty="0"/>
          </a:p>
        </p:txBody>
      </p:sp>
      <p:sp>
        <p:nvSpPr>
          <p:cNvPr id="5" name="Down Arrow 4"/>
          <p:cNvSpPr/>
          <p:nvPr/>
        </p:nvSpPr>
        <p:spPr>
          <a:xfrm>
            <a:off x="3886200" y="1981200"/>
            <a:ext cx="1447800" cy="17526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7" name="Folded Corner 6"/>
          <p:cNvSpPr/>
          <p:nvPr/>
        </p:nvSpPr>
        <p:spPr>
          <a:xfrm>
            <a:off x="1676400" y="3810000"/>
            <a:ext cx="5791200" cy="2514600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Past continuous tense</a:t>
            </a:r>
            <a:endParaRPr lang="bn-BD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8610600" cy="1905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By the end of the lesson</a:t>
            </a:r>
          </a:p>
          <a:p>
            <a:pPr algn="ctr"/>
            <a:r>
              <a:rPr lang="en-US" sz="4000" dirty="0" smtClean="0"/>
              <a:t> the students will be able to :</a:t>
            </a:r>
            <a:endParaRPr lang="bn-BD" sz="4000" dirty="0"/>
          </a:p>
        </p:txBody>
      </p:sp>
      <p:sp>
        <p:nvSpPr>
          <p:cNvPr id="5" name="Folded Corner 4"/>
          <p:cNvSpPr/>
          <p:nvPr/>
        </p:nvSpPr>
        <p:spPr>
          <a:xfrm>
            <a:off x="304800" y="2667000"/>
            <a:ext cx="8458200" cy="3886200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4400" dirty="0" smtClean="0">
                <a:solidFill>
                  <a:srgbClr val="FF0000"/>
                </a:solidFill>
              </a:rPr>
              <a:t>Define past continuous tense.</a:t>
            </a:r>
          </a:p>
          <a:p>
            <a:pPr algn="ctr">
              <a:buFont typeface="Wingdings" pitchFamily="2" charset="2"/>
              <a:buChar char="Ø"/>
            </a:pPr>
            <a:r>
              <a:rPr lang="en-US" sz="4400" dirty="0" smtClean="0">
                <a:solidFill>
                  <a:srgbClr val="FF0000"/>
                </a:solidFill>
              </a:rPr>
              <a:t>Write various sentence.</a:t>
            </a:r>
          </a:p>
          <a:p>
            <a:pPr algn="ctr">
              <a:buFont typeface="Wingdings" pitchFamily="2" charset="2"/>
              <a:buChar char="Ø"/>
            </a:pPr>
            <a:r>
              <a:rPr lang="en-US" sz="4400" dirty="0" smtClean="0">
                <a:solidFill>
                  <a:srgbClr val="FF0000"/>
                </a:solidFill>
              </a:rPr>
              <a:t>Debate with others.</a:t>
            </a:r>
          </a:p>
          <a:p>
            <a:pPr algn="ctr">
              <a:buFont typeface="Wingdings" pitchFamily="2" charset="2"/>
              <a:buChar char="Ø"/>
            </a:pPr>
            <a:r>
              <a:rPr lang="en-US" sz="4400" dirty="0" smtClean="0">
                <a:solidFill>
                  <a:srgbClr val="FF0000"/>
                </a:solidFill>
              </a:rPr>
              <a:t>Fill in the gaps using the right form of verbs</a:t>
            </a:r>
            <a:r>
              <a:rPr lang="en-US" sz="4400" dirty="0" smtClean="0"/>
              <a:t>.</a:t>
            </a:r>
            <a:endParaRPr lang="bn-BD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4572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Definition</a:t>
            </a:r>
            <a:endParaRPr lang="bn-BD" sz="5400" dirty="0"/>
          </a:p>
        </p:txBody>
      </p:sp>
      <p:sp>
        <p:nvSpPr>
          <p:cNvPr id="5" name="Folded Corner 4"/>
          <p:cNvSpPr/>
          <p:nvPr/>
        </p:nvSpPr>
        <p:spPr>
          <a:xfrm>
            <a:off x="457200" y="1752600"/>
            <a:ext cx="8458200" cy="2209800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The past continuous tense denotes that an action was going on in the past</a:t>
            </a:r>
            <a:endParaRPr lang="bn-BD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4495800"/>
            <a:ext cx="5486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 was playing football.</a:t>
            </a:r>
          </a:p>
          <a:p>
            <a:endParaRPr lang="en-US" sz="2800" dirty="0" smtClean="0"/>
          </a:p>
          <a:p>
            <a:r>
              <a:rPr lang="en-US" sz="2800" dirty="0" smtClean="0"/>
              <a:t>I was going to my uncle’s house.</a:t>
            </a:r>
          </a:p>
          <a:p>
            <a:endParaRPr lang="en-US" sz="2800" dirty="0" smtClean="0"/>
          </a:p>
          <a:p>
            <a:r>
              <a:rPr lang="en-US" sz="2800" dirty="0" smtClean="0"/>
              <a:t>He was fighting for a job.</a:t>
            </a:r>
            <a:endParaRPr lang="bn-BD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4572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Structure</a:t>
            </a:r>
            <a:endParaRPr lang="bn-BD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6002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Struc</a:t>
            </a:r>
            <a:r>
              <a:rPr lang="en-US" sz="2800" dirty="0" smtClean="0"/>
              <a:t>: Sub+ was/were + </a:t>
            </a:r>
            <a:r>
              <a:rPr lang="en-US" sz="2800" dirty="0" err="1" smtClean="0"/>
              <a:t>verb+ing+obj.+ext</a:t>
            </a:r>
            <a:r>
              <a:rPr lang="en-US" dirty="0" smtClean="0"/>
              <a:t>.</a:t>
            </a:r>
            <a:endParaRPr lang="bn-BD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2590800"/>
            <a:ext cx="6248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Mother was making a basket.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They were playing cricket.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I was eating my dinner when you phoned.</a:t>
            </a:r>
          </a:p>
        </p:txBody>
      </p:sp>
      <p:pic>
        <p:nvPicPr>
          <p:cNvPr id="5" name="Picture 4" descr="93271508-young-pretty-woman-making-baskets-home-busin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57400"/>
            <a:ext cx="2209800" cy="1607745"/>
          </a:xfrm>
          <a:prstGeom prst="rect">
            <a:avLst/>
          </a:prstGeom>
        </p:spPr>
      </p:pic>
      <p:pic>
        <p:nvPicPr>
          <p:cNvPr id="8" name="Picture 7" descr="istockphoto-497568472-1024x1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733800"/>
            <a:ext cx="2133600" cy="1423094"/>
          </a:xfrm>
          <a:prstGeom prst="rect">
            <a:avLst/>
          </a:prstGeom>
        </p:spPr>
      </p:pic>
      <p:pic>
        <p:nvPicPr>
          <p:cNvPr id="9" name="Picture 8" descr="stock-photo-plate-dinner-lunch-pasta-fork-boy-eating-goulash-tomato-sauce-6d29b1f3-bd1e-438b-b413-5d38f54dc1b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5181600"/>
            <a:ext cx="2082800" cy="1389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4572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Interrogative</a:t>
            </a:r>
            <a:endParaRPr lang="bn-BD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2438400"/>
            <a:ext cx="434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Were you playing?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Was he sleeping?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Were they making a noise?</a:t>
            </a:r>
            <a:endParaRPr lang="bn-BD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1430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Struc</a:t>
            </a:r>
            <a:r>
              <a:rPr lang="en-US" sz="2800" dirty="0" smtClean="0"/>
              <a:t>: Was/were + sub + verb + </a:t>
            </a:r>
            <a:r>
              <a:rPr lang="en-US" sz="2800" dirty="0" err="1" smtClean="0"/>
              <a:t>ing</a:t>
            </a:r>
            <a:r>
              <a:rPr lang="en-US" sz="2800" dirty="0" smtClean="0"/>
              <a:t>. + </a:t>
            </a:r>
            <a:r>
              <a:rPr lang="en-US" sz="2800" dirty="0" err="1" smtClean="0"/>
              <a:t>obj</a:t>
            </a:r>
            <a:r>
              <a:rPr lang="en-US" sz="2800" dirty="0" smtClean="0"/>
              <a:t> + ?</a:t>
            </a:r>
            <a:endParaRPr lang="bn-BD" sz="2800" dirty="0"/>
          </a:p>
        </p:txBody>
      </p:sp>
      <p:pic>
        <p:nvPicPr>
          <p:cNvPr id="5" name="Picture 4" descr="5330181660_84cfc41647_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1200"/>
            <a:ext cx="2438399" cy="1767364"/>
          </a:xfrm>
          <a:prstGeom prst="rect">
            <a:avLst/>
          </a:prstGeom>
        </p:spPr>
      </p:pic>
      <p:pic>
        <p:nvPicPr>
          <p:cNvPr id="6" name="Picture 5" descr="40068885-closeup-happy-boy-sleeping-in-b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733800"/>
            <a:ext cx="2209800" cy="1371600"/>
          </a:xfrm>
          <a:prstGeom prst="rect">
            <a:avLst/>
          </a:prstGeom>
        </p:spPr>
      </p:pic>
      <p:pic>
        <p:nvPicPr>
          <p:cNvPr id="7" name="Picture 6" descr="noise-clipart-noisy-class-211653-96091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5228844"/>
            <a:ext cx="2585962" cy="16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609600"/>
            <a:ext cx="4752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Interro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-negative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6764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Struc</a:t>
            </a:r>
            <a:r>
              <a:rPr lang="en-US" sz="2800" dirty="0" smtClean="0"/>
              <a:t>: Was/were + sub+ not + verb + </a:t>
            </a:r>
            <a:r>
              <a:rPr lang="en-US" sz="2800" dirty="0" err="1" smtClean="0"/>
              <a:t>ing</a:t>
            </a:r>
            <a:r>
              <a:rPr lang="en-US" sz="2800" dirty="0" smtClean="0"/>
              <a:t> + </a:t>
            </a:r>
            <a:r>
              <a:rPr lang="en-US" sz="2800" dirty="0" err="1" smtClean="0"/>
              <a:t>obj</a:t>
            </a:r>
            <a:r>
              <a:rPr lang="en-US" sz="2800" dirty="0" smtClean="0"/>
              <a:t> + ?</a:t>
            </a:r>
            <a:endParaRPr lang="bn-BD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2590800"/>
            <a:ext cx="6477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Was he not reading?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Were they not playing in the field?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Was not </a:t>
            </a:r>
            <a:r>
              <a:rPr lang="en-US" sz="2800" dirty="0" err="1" smtClean="0"/>
              <a:t>karim</a:t>
            </a:r>
            <a:r>
              <a:rPr lang="en-US" sz="2800" dirty="0" smtClean="0"/>
              <a:t> doing the sum? </a:t>
            </a:r>
          </a:p>
        </p:txBody>
      </p:sp>
      <p:pic>
        <p:nvPicPr>
          <p:cNvPr id="6" name="Picture 5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0"/>
            <a:ext cx="2590800" cy="1295400"/>
          </a:xfrm>
          <a:prstGeom prst="rect">
            <a:avLst/>
          </a:prstGeom>
        </p:spPr>
      </p:pic>
      <p:pic>
        <p:nvPicPr>
          <p:cNvPr id="7" name="Picture 6" descr="11677d9053c1d62b0784f2c6440e1652--kids-playing-football-socc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581400"/>
            <a:ext cx="2247900" cy="1304925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876800"/>
            <a:ext cx="26193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653</TotalTime>
  <Words>499</Words>
  <Application>Microsoft Office PowerPoint</Application>
  <PresentationFormat>On-screen Show (4:3)</PresentationFormat>
  <Paragraphs>92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t-amin school</dc:creator>
  <cp:lastModifiedBy>t-amin school</cp:lastModifiedBy>
  <cp:revision>68</cp:revision>
  <dcterms:created xsi:type="dcterms:W3CDTF">2006-08-16T00:00:00Z</dcterms:created>
  <dcterms:modified xsi:type="dcterms:W3CDTF">2020-02-22T06:23:33Z</dcterms:modified>
</cp:coreProperties>
</file>